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9"/>
  </p:notesMasterIdLst>
  <p:sldIdLst>
    <p:sldId id="256" r:id="rId2"/>
    <p:sldId id="508" r:id="rId3"/>
    <p:sldId id="532" r:id="rId4"/>
    <p:sldId id="531" r:id="rId5"/>
    <p:sldId id="523" r:id="rId6"/>
    <p:sldId id="510" r:id="rId7"/>
    <p:sldId id="316" r:id="rId8"/>
  </p:sldIdLst>
  <p:sldSz cx="13442950" cy="7561263"/>
  <p:notesSz cx="9144000" cy="6858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336" userDrawn="1">
          <p15:clr>
            <a:srgbClr val="A4A3A4"/>
          </p15:clr>
        </p15:guide>
        <p15:guide id="2" pos="28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7803"/>
    <a:srgbClr val="602571"/>
    <a:srgbClr val="339966"/>
    <a:srgbClr val="ED6939"/>
    <a:srgbClr val="FFFFFF"/>
    <a:srgbClr val="00A8E7"/>
    <a:srgbClr val="00CC00"/>
    <a:srgbClr val="66FF66"/>
    <a:srgbClr val="C14DBA"/>
    <a:srgbClr val="8B81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>
        <p:scale>
          <a:sx n="70" d="100"/>
          <a:sy n="70" d="100"/>
        </p:scale>
        <p:origin x="444" y="-12"/>
      </p:cViewPr>
      <p:guideLst>
        <p:guide orient="horz" pos="2336"/>
        <p:guide pos="28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BB5A18-975D-458C-B3DF-C797039BE4E4}" type="datetimeFigureOut">
              <a:rPr lang="es-AR" smtClean="0"/>
              <a:t>21/3/2021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D77245-B06E-4BBD-A4CE-F8CFD9FA942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90407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D77245-B06E-4BBD-A4CE-F8CFD9FA942E}" type="slidenum">
              <a:rPr lang="es-AR" smtClean="0"/>
              <a:t>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32740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D77245-B06E-4BBD-A4CE-F8CFD9FA942E}" type="slidenum">
              <a:rPr lang="es-AR" smtClean="0"/>
              <a:t>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27974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D77245-B06E-4BBD-A4CE-F8CFD9FA942E}" type="slidenum">
              <a:rPr lang="es-AR" smtClean="0"/>
              <a:t>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21996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D77245-B06E-4BBD-A4CE-F8CFD9FA942E}" type="slidenum">
              <a:rPr lang="es-AR" smtClean="0"/>
              <a:t>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26802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D77245-B06E-4BBD-A4CE-F8CFD9FA942E}" type="slidenum">
              <a:rPr lang="es-AR" smtClean="0"/>
              <a:t>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33951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D77245-B06E-4BBD-A4CE-F8CFD9FA942E}" type="slidenum">
              <a:rPr lang="es-AR" smtClean="0"/>
              <a:t>6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92199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91970" y="291954"/>
            <a:ext cx="12859011" cy="6998523"/>
          </a:xfrm>
          <a:prstGeom prst="frame">
            <a:avLst>
              <a:gd name="adj1" fmla="val 4126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134400" tIns="134400" rIns="134400" bIns="134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87"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541771" y="4496368"/>
            <a:ext cx="7224263" cy="1704978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7056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7056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7056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7056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7056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7056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7056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7056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7056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09246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reverse">
  <p:cSld name="Blank reverse">
    <p:bg>
      <p:bgPr>
        <a:solidFill>
          <a:srgbClr val="000000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291970" y="291954"/>
            <a:ext cx="12859011" cy="6998523"/>
          </a:xfrm>
          <a:prstGeom prst="frame">
            <a:avLst>
              <a:gd name="adj1" fmla="val 412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34400" tIns="134400" rIns="134400" bIns="134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87"/>
          </a:p>
        </p:txBody>
      </p:sp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11995597" y="6458390"/>
            <a:ext cx="806665" cy="57861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fld id="{D98C6109-C170-4CFE-B119-C81969DAB797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86558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008221" y="2348898"/>
            <a:ext cx="11426508" cy="162077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016445" y="4284721"/>
            <a:ext cx="9410065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5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11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66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22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78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33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89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450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D0D36-193E-4799-9CB4-B8654655DFD4}" type="datetimeFigureOut">
              <a:rPr lang="es-AR" smtClean="0"/>
              <a:pPr/>
              <a:t>21/3/2021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C6109-C170-4CFE-B119-C81969DAB797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78020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D0D36-193E-4799-9CB4-B8654655DFD4}" type="datetimeFigureOut">
              <a:rPr lang="es-AR" smtClean="0"/>
              <a:pPr/>
              <a:t>21/3/2021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C6109-C170-4CFE-B119-C81969DAB797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20470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291970" y="291954"/>
            <a:ext cx="12859011" cy="6998523"/>
          </a:xfrm>
          <a:prstGeom prst="frame">
            <a:avLst>
              <a:gd name="adj1" fmla="val 4126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134400" tIns="134400" rIns="134400" bIns="134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87"/>
          </a:p>
        </p:txBody>
      </p:sp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1488956" y="3671847"/>
            <a:ext cx="7277188" cy="1704978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7056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7056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7056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7056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7056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7056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7056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7056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1488956" y="5407258"/>
            <a:ext cx="7277188" cy="1153705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>
                <a:solidFill>
                  <a:srgbClr val="000000"/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37435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/>
        </p:nvSpPr>
        <p:spPr>
          <a:xfrm>
            <a:off x="291970" y="291954"/>
            <a:ext cx="12859011" cy="6998523"/>
          </a:xfrm>
          <a:prstGeom prst="frame">
            <a:avLst>
              <a:gd name="adj1" fmla="val 4126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134400" tIns="134400" rIns="134400" bIns="134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87"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652902" y="1256572"/>
            <a:ext cx="7574450" cy="5152861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72130" lvl="0" indent="-634789" rtl="0">
              <a:lnSpc>
                <a:spcPct val="115000"/>
              </a:lnSpc>
              <a:spcBef>
                <a:spcPts val="882"/>
              </a:spcBef>
              <a:spcAft>
                <a:spcPts val="0"/>
              </a:spcAft>
              <a:buSzPts val="3200"/>
              <a:buChar char="▪"/>
              <a:defRPr sz="4704" i="1"/>
            </a:lvl1pPr>
            <a:lvl2pPr marL="1344259" lvl="1" indent="-634789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□"/>
              <a:defRPr sz="4704" i="1"/>
            </a:lvl2pPr>
            <a:lvl3pPr marL="2016389" lvl="2" indent="-634789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□"/>
              <a:defRPr sz="4704" i="1"/>
            </a:lvl3pPr>
            <a:lvl4pPr marL="2688519" lvl="3" indent="-634789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□"/>
              <a:defRPr sz="4704" i="1"/>
            </a:lvl4pPr>
            <a:lvl5pPr marL="3360649" lvl="4" indent="-634789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4704" i="1"/>
            </a:lvl5pPr>
            <a:lvl6pPr marL="4032778" lvl="5" indent="-634789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4704" i="1"/>
            </a:lvl6pPr>
            <a:lvl7pPr marL="4704908" lvl="6" indent="-634789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4704" i="1"/>
            </a:lvl7pPr>
            <a:lvl8pPr marL="5377038" lvl="7" indent="-634789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4704" i="1"/>
            </a:lvl8pPr>
            <a:lvl9pPr marL="6049167" lvl="8" indent="-634789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4704" i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Google Shape;19;p4"/>
          <p:cNvSpPr/>
          <p:nvPr/>
        </p:nvSpPr>
        <p:spPr>
          <a:xfrm>
            <a:off x="908178" y="886998"/>
            <a:ext cx="1393692" cy="139361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134400" tIns="134400" rIns="134400" bIns="134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87"/>
          </a:p>
        </p:txBody>
      </p:sp>
      <p:sp>
        <p:nvSpPr>
          <p:cNvPr id="20" name="Google Shape;20;p4"/>
          <p:cNvSpPr/>
          <p:nvPr/>
        </p:nvSpPr>
        <p:spPr>
          <a:xfrm>
            <a:off x="1189631" y="1256572"/>
            <a:ext cx="830787" cy="65447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3087" b="1" i="0">
                <a:ln>
                  <a:noFill/>
                </a:ln>
                <a:solidFill>
                  <a:srgbClr val="FFFFFF"/>
                </a:solidFill>
                <a:latin typeface="Arial"/>
              </a:rPr>
              <a:t>“</a:t>
            </a:r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11995597" y="6458390"/>
            <a:ext cx="806665" cy="57861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D98C6109-C170-4CFE-B119-C81969DAB797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08875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/>
          <p:nvPr/>
        </p:nvSpPr>
        <p:spPr>
          <a:xfrm>
            <a:off x="291970" y="291954"/>
            <a:ext cx="12859011" cy="6998523"/>
          </a:xfrm>
          <a:prstGeom prst="frame">
            <a:avLst>
              <a:gd name="adj1" fmla="val 4126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134400" tIns="134400" rIns="134400" bIns="134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87"/>
          </a:p>
        </p:txBody>
      </p:sp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1277771" y="1246024"/>
            <a:ext cx="7486241" cy="1999578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588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588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588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588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588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588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588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588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588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1277771" y="3400143"/>
            <a:ext cx="10887555" cy="2946004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72130" lvl="0" indent="-522768">
              <a:spcBef>
                <a:spcPts val="882"/>
              </a:spcBef>
              <a:spcAft>
                <a:spcPts val="0"/>
              </a:spcAft>
              <a:buSzPts val="2000"/>
              <a:buChar char="▪"/>
              <a:defRPr/>
            </a:lvl1pPr>
            <a:lvl2pPr marL="1344259" lvl="1" indent="-522768">
              <a:spcBef>
                <a:spcPts val="0"/>
              </a:spcBef>
              <a:spcAft>
                <a:spcPts val="0"/>
              </a:spcAft>
              <a:buSzPts val="2000"/>
              <a:buChar char="□"/>
              <a:defRPr/>
            </a:lvl2pPr>
            <a:lvl3pPr marL="2016389" lvl="2" indent="-522768">
              <a:spcBef>
                <a:spcPts val="0"/>
              </a:spcBef>
              <a:spcAft>
                <a:spcPts val="0"/>
              </a:spcAft>
              <a:buSzPts val="2000"/>
              <a:buChar char="□"/>
              <a:defRPr/>
            </a:lvl3pPr>
            <a:lvl4pPr marL="2688519" lvl="3" indent="-522768">
              <a:spcBef>
                <a:spcPts val="0"/>
              </a:spcBef>
              <a:spcAft>
                <a:spcPts val="0"/>
              </a:spcAft>
              <a:buSzPts val="2000"/>
              <a:buChar char="□"/>
              <a:defRPr/>
            </a:lvl4pPr>
            <a:lvl5pPr marL="3360649" lvl="4" indent="-522768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4032778" lvl="5" indent="-522768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4704908" lvl="6" indent="-522768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5377038" lvl="7" indent="-522768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6049167" lvl="8" indent="-522768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11995597" y="6458390"/>
            <a:ext cx="806665" cy="57861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D98C6109-C170-4CFE-B119-C81969DAB797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65557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/>
          <p:nvPr/>
        </p:nvSpPr>
        <p:spPr>
          <a:xfrm>
            <a:off x="291970" y="291954"/>
            <a:ext cx="12859011" cy="6998523"/>
          </a:xfrm>
          <a:prstGeom prst="frame">
            <a:avLst>
              <a:gd name="adj1" fmla="val 4126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134400" tIns="134400" rIns="134400" bIns="134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87"/>
          </a:p>
        </p:txBody>
      </p:sp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1277771" y="1246024"/>
            <a:ext cx="7486241" cy="1999578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1"/>
          </p:nvPr>
        </p:nvSpPr>
        <p:spPr>
          <a:xfrm>
            <a:off x="1277771" y="3400143"/>
            <a:ext cx="5284561" cy="3136083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72130" lvl="0" indent="-485427">
              <a:spcBef>
                <a:spcPts val="882"/>
              </a:spcBef>
              <a:spcAft>
                <a:spcPts val="0"/>
              </a:spcAft>
              <a:buSzPts val="1600"/>
              <a:buChar char="▪"/>
              <a:defRPr sz="2352"/>
            </a:lvl1pPr>
            <a:lvl2pPr marL="1344259" lvl="1" indent="-485427">
              <a:spcBef>
                <a:spcPts val="0"/>
              </a:spcBef>
              <a:spcAft>
                <a:spcPts val="0"/>
              </a:spcAft>
              <a:buSzPts val="1600"/>
              <a:buChar char="□"/>
              <a:defRPr sz="2352"/>
            </a:lvl2pPr>
            <a:lvl3pPr marL="2016389" lvl="2" indent="-485427">
              <a:spcBef>
                <a:spcPts val="0"/>
              </a:spcBef>
              <a:spcAft>
                <a:spcPts val="0"/>
              </a:spcAft>
              <a:buSzPts val="1600"/>
              <a:buChar char="□"/>
              <a:defRPr sz="2352"/>
            </a:lvl3pPr>
            <a:lvl4pPr marL="2688519" lvl="3" indent="-485427">
              <a:spcBef>
                <a:spcPts val="0"/>
              </a:spcBef>
              <a:spcAft>
                <a:spcPts val="0"/>
              </a:spcAft>
              <a:buSzPts val="1600"/>
              <a:buChar char="□"/>
              <a:defRPr sz="2352"/>
            </a:lvl4pPr>
            <a:lvl5pPr marL="3360649" lvl="4" indent="-485427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352"/>
            </a:lvl5pPr>
            <a:lvl6pPr marL="4032778" lvl="5" indent="-485427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352"/>
            </a:lvl6pPr>
            <a:lvl7pPr marL="4704908" lvl="6" indent="-485427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352"/>
            </a:lvl7pPr>
            <a:lvl8pPr marL="5377038" lvl="7" indent="-485427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352"/>
            </a:lvl8pPr>
            <a:lvl9pPr marL="6049167" lvl="8" indent="-485427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352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2"/>
          </p:nvPr>
        </p:nvSpPr>
        <p:spPr>
          <a:xfrm>
            <a:off x="6880585" y="3400143"/>
            <a:ext cx="5284561" cy="3136083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72130" lvl="0" indent="-485427">
              <a:spcBef>
                <a:spcPts val="882"/>
              </a:spcBef>
              <a:spcAft>
                <a:spcPts val="0"/>
              </a:spcAft>
              <a:buSzPts val="1600"/>
              <a:buChar char="▪"/>
              <a:defRPr sz="2352"/>
            </a:lvl1pPr>
            <a:lvl2pPr marL="1344259" lvl="1" indent="-485427">
              <a:spcBef>
                <a:spcPts val="0"/>
              </a:spcBef>
              <a:spcAft>
                <a:spcPts val="0"/>
              </a:spcAft>
              <a:buSzPts val="1600"/>
              <a:buChar char="□"/>
              <a:defRPr sz="2352"/>
            </a:lvl2pPr>
            <a:lvl3pPr marL="2016389" lvl="2" indent="-485427">
              <a:spcBef>
                <a:spcPts val="0"/>
              </a:spcBef>
              <a:spcAft>
                <a:spcPts val="0"/>
              </a:spcAft>
              <a:buSzPts val="1600"/>
              <a:buChar char="□"/>
              <a:defRPr sz="2352"/>
            </a:lvl3pPr>
            <a:lvl4pPr marL="2688519" lvl="3" indent="-485427">
              <a:spcBef>
                <a:spcPts val="0"/>
              </a:spcBef>
              <a:spcAft>
                <a:spcPts val="0"/>
              </a:spcAft>
              <a:buSzPts val="1600"/>
              <a:buChar char="□"/>
              <a:defRPr sz="2352"/>
            </a:lvl4pPr>
            <a:lvl5pPr marL="3360649" lvl="4" indent="-485427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352"/>
            </a:lvl5pPr>
            <a:lvl6pPr marL="4032778" lvl="5" indent="-485427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352"/>
            </a:lvl6pPr>
            <a:lvl7pPr marL="4704908" lvl="6" indent="-485427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352"/>
            </a:lvl7pPr>
            <a:lvl8pPr marL="5377038" lvl="7" indent="-485427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352"/>
            </a:lvl8pPr>
            <a:lvl9pPr marL="6049167" lvl="8" indent="-485427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352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11995597" y="6458390"/>
            <a:ext cx="806665" cy="57861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D98C6109-C170-4CFE-B119-C81969DAB797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70361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/>
          <p:nvPr/>
        </p:nvSpPr>
        <p:spPr>
          <a:xfrm>
            <a:off x="291970" y="291954"/>
            <a:ext cx="12859011" cy="6998523"/>
          </a:xfrm>
          <a:prstGeom prst="frame">
            <a:avLst>
              <a:gd name="adj1" fmla="val 4126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134400" tIns="134400" rIns="134400" bIns="134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87"/>
          </a:p>
        </p:txBody>
      </p:sp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1277771" y="1246024"/>
            <a:ext cx="7486241" cy="1999578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1277771" y="3400143"/>
            <a:ext cx="3478937" cy="2998926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72130" lvl="0" indent="-466757" rtl="0">
              <a:spcBef>
                <a:spcPts val="882"/>
              </a:spcBef>
              <a:spcAft>
                <a:spcPts val="0"/>
              </a:spcAft>
              <a:buSzPts val="1400"/>
              <a:buChar char="▪"/>
              <a:defRPr sz="2058"/>
            </a:lvl1pPr>
            <a:lvl2pPr marL="1344259" lvl="1" indent="-466757" rtl="0">
              <a:spcBef>
                <a:spcPts val="0"/>
              </a:spcBef>
              <a:spcAft>
                <a:spcPts val="0"/>
              </a:spcAft>
              <a:buSzPts val="1400"/>
              <a:buChar char="□"/>
              <a:defRPr sz="2058"/>
            </a:lvl2pPr>
            <a:lvl3pPr marL="2016389" lvl="2" indent="-466757" rtl="0">
              <a:spcBef>
                <a:spcPts val="0"/>
              </a:spcBef>
              <a:spcAft>
                <a:spcPts val="0"/>
              </a:spcAft>
              <a:buSzPts val="1400"/>
              <a:buChar char="□"/>
              <a:defRPr sz="2058"/>
            </a:lvl3pPr>
            <a:lvl4pPr marL="2688519" lvl="3" indent="-466757" rtl="0">
              <a:spcBef>
                <a:spcPts val="0"/>
              </a:spcBef>
              <a:spcAft>
                <a:spcPts val="0"/>
              </a:spcAft>
              <a:buSzPts val="1400"/>
              <a:buChar char="□"/>
              <a:defRPr sz="2058"/>
            </a:lvl4pPr>
            <a:lvl5pPr marL="3360649" lvl="4" indent="-46675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058"/>
            </a:lvl5pPr>
            <a:lvl6pPr marL="4032778" lvl="5" indent="-466757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058"/>
            </a:lvl6pPr>
            <a:lvl7pPr marL="4704908" lvl="6" indent="-466757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58"/>
            </a:lvl7pPr>
            <a:lvl8pPr marL="5377038" lvl="7" indent="-46675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058"/>
            </a:lvl8pPr>
            <a:lvl9pPr marL="6049167" lvl="8" indent="-466757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058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2"/>
          </p:nvPr>
        </p:nvSpPr>
        <p:spPr>
          <a:xfrm>
            <a:off x="4934872" y="3400143"/>
            <a:ext cx="3478937" cy="2998926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72130" lvl="0" indent="-466757" rtl="0">
              <a:spcBef>
                <a:spcPts val="882"/>
              </a:spcBef>
              <a:spcAft>
                <a:spcPts val="0"/>
              </a:spcAft>
              <a:buSzPts val="1400"/>
              <a:buChar char="▪"/>
              <a:defRPr sz="2058"/>
            </a:lvl1pPr>
            <a:lvl2pPr marL="1344259" lvl="1" indent="-466757" rtl="0">
              <a:spcBef>
                <a:spcPts val="0"/>
              </a:spcBef>
              <a:spcAft>
                <a:spcPts val="0"/>
              </a:spcAft>
              <a:buSzPts val="1400"/>
              <a:buChar char="□"/>
              <a:defRPr sz="2058"/>
            </a:lvl2pPr>
            <a:lvl3pPr marL="2016389" lvl="2" indent="-466757" rtl="0">
              <a:spcBef>
                <a:spcPts val="0"/>
              </a:spcBef>
              <a:spcAft>
                <a:spcPts val="0"/>
              </a:spcAft>
              <a:buSzPts val="1400"/>
              <a:buChar char="□"/>
              <a:defRPr sz="2058"/>
            </a:lvl3pPr>
            <a:lvl4pPr marL="2688519" lvl="3" indent="-466757" rtl="0">
              <a:spcBef>
                <a:spcPts val="0"/>
              </a:spcBef>
              <a:spcAft>
                <a:spcPts val="0"/>
              </a:spcAft>
              <a:buSzPts val="1400"/>
              <a:buChar char="□"/>
              <a:defRPr sz="2058"/>
            </a:lvl4pPr>
            <a:lvl5pPr marL="3360649" lvl="4" indent="-46675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058"/>
            </a:lvl5pPr>
            <a:lvl6pPr marL="4032778" lvl="5" indent="-466757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058"/>
            </a:lvl6pPr>
            <a:lvl7pPr marL="4704908" lvl="6" indent="-466757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58"/>
            </a:lvl7pPr>
            <a:lvl8pPr marL="5377038" lvl="7" indent="-46675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058"/>
            </a:lvl8pPr>
            <a:lvl9pPr marL="6049167" lvl="8" indent="-466757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058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3"/>
          </p:nvPr>
        </p:nvSpPr>
        <p:spPr>
          <a:xfrm>
            <a:off x="8591975" y="3400143"/>
            <a:ext cx="3478937" cy="2998926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72130" lvl="0" indent="-466757" rtl="0">
              <a:spcBef>
                <a:spcPts val="882"/>
              </a:spcBef>
              <a:spcAft>
                <a:spcPts val="0"/>
              </a:spcAft>
              <a:buSzPts val="1400"/>
              <a:buChar char="▪"/>
              <a:defRPr sz="2058"/>
            </a:lvl1pPr>
            <a:lvl2pPr marL="1344259" lvl="1" indent="-466757" rtl="0">
              <a:spcBef>
                <a:spcPts val="0"/>
              </a:spcBef>
              <a:spcAft>
                <a:spcPts val="0"/>
              </a:spcAft>
              <a:buSzPts val="1400"/>
              <a:buChar char="□"/>
              <a:defRPr sz="2058"/>
            </a:lvl2pPr>
            <a:lvl3pPr marL="2016389" lvl="2" indent="-466757" rtl="0">
              <a:spcBef>
                <a:spcPts val="0"/>
              </a:spcBef>
              <a:spcAft>
                <a:spcPts val="0"/>
              </a:spcAft>
              <a:buSzPts val="1400"/>
              <a:buChar char="□"/>
              <a:defRPr sz="2058"/>
            </a:lvl3pPr>
            <a:lvl4pPr marL="2688519" lvl="3" indent="-466757" rtl="0">
              <a:spcBef>
                <a:spcPts val="0"/>
              </a:spcBef>
              <a:spcAft>
                <a:spcPts val="0"/>
              </a:spcAft>
              <a:buSzPts val="1400"/>
              <a:buChar char="□"/>
              <a:defRPr sz="2058"/>
            </a:lvl4pPr>
            <a:lvl5pPr marL="3360649" lvl="4" indent="-46675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058"/>
            </a:lvl5pPr>
            <a:lvl6pPr marL="4032778" lvl="5" indent="-466757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058"/>
            </a:lvl6pPr>
            <a:lvl7pPr marL="4704908" lvl="6" indent="-466757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58"/>
            </a:lvl7pPr>
            <a:lvl8pPr marL="5377038" lvl="7" indent="-46675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058"/>
            </a:lvl8pPr>
            <a:lvl9pPr marL="6049167" lvl="8" indent="-466757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058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11995597" y="6458390"/>
            <a:ext cx="806665" cy="57861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D98C6109-C170-4CFE-B119-C81969DAB797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34196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/>
          <p:nvPr/>
        </p:nvSpPr>
        <p:spPr>
          <a:xfrm>
            <a:off x="291970" y="291954"/>
            <a:ext cx="12859011" cy="6998523"/>
          </a:xfrm>
          <a:prstGeom prst="frame">
            <a:avLst>
              <a:gd name="adj1" fmla="val 4126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134400" tIns="134400" rIns="134400" bIns="134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87"/>
          </a:p>
        </p:txBody>
      </p:sp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1277771" y="1246024"/>
            <a:ext cx="7486241" cy="1999578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11995597" y="6458390"/>
            <a:ext cx="806665" cy="57861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D98C6109-C170-4CFE-B119-C81969DAB797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82406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291970" y="291954"/>
            <a:ext cx="12859011" cy="6998523"/>
          </a:xfrm>
          <a:prstGeom prst="frame">
            <a:avLst>
              <a:gd name="adj1" fmla="val 4126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134400" tIns="134400" rIns="134400" bIns="134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87"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1"/>
          </p:nvPr>
        </p:nvSpPr>
        <p:spPr>
          <a:xfrm>
            <a:off x="1235541" y="5805421"/>
            <a:ext cx="10971794" cy="763844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72130" lvl="0" indent="-336065">
              <a:spcBef>
                <a:spcPts val="529"/>
              </a:spcBef>
              <a:spcAft>
                <a:spcPts val="0"/>
              </a:spcAft>
              <a:buSzPts val="1800"/>
              <a:buFont typeface="Work Sans"/>
              <a:buNone/>
              <a:defRPr sz="2646" b="1">
                <a:latin typeface="Work Sans"/>
                <a:ea typeface="Work Sans"/>
                <a:cs typeface="Work Sans"/>
                <a:sym typeface="Work Sans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11995597" y="6458390"/>
            <a:ext cx="806665" cy="57861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latin typeface="Work Sans"/>
                <a:ea typeface="Work Sans"/>
                <a:cs typeface="Work Sans"/>
                <a:sym typeface="Work Sans"/>
              </a:defRPr>
            </a:lvl1pPr>
            <a:lvl2pPr lvl="1">
              <a:buNone/>
              <a:defRPr>
                <a:latin typeface="Work Sans"/>
                <a:ea typeface="Work Sans"/>
                <a:cs typeface="Work Sans"/>
                <a:sym typeface="Work Sans"/>
              </a:defRPr>
            </a:lvl2pPr>
            <a:lvl3pPr lvl="2">
              <a:buNone/>
              <a:defRPr>
                <a:latin typeface="Work Sans"/>
                <a:ea typeface="Work Sans"/>
                <a:cs typeface="Work Sans"/>
                <a:sym typeface="Work Sans"/>
              </a:defRPr>
            </a:lvl3pPr>
            <a:lvl4pPr lvl="3">
              <a:buNone/>
              <a:defRPr>
                <a:latin typeface="Work Sans"/>
                <a:ea typeface="Work Sans"/>
                <a:cs typeface="Work Sans"/>
                <a:sym typeface="Work Sans"/>
              </a:defRPr>
            </a:lvl4pPr>
            <a:lvl5pPr lvl="4">
              <a:buNone/>
              <a:defRPr>
                <a:latin typeface="Work Sans"/>
                <a:ea typeface="Work Sans"/>
                <a:cs typeface="Work Sans"/>
                <a:sym typeface="Work Sans"/>
              </a:defRPr>
            </a:lvl5pPr>
            <a:lvl6pPr lvl="5">
              <a:buNone/>
              <a:defRPr>
                <a:latin typeface="Work Sans"/>
                <a:ea typeface="Work Sans"/>
                <a:cs typeface="Work Sans"/>
                <a:sym typeface="Work Sans"/>
              </a:defRPr>
            </a:lvl6pPr>
            <a:lvl7pPr lvl="6">
              <a:buNone/>
              <a:defRPr>
                <a:latin typeface="Work Sans"/>
                <a:ea typeface="Work Sans"/>
                <a:cs typeface="Work Sans"/>
                <a:sym typeface="Work Sans"/>
              </a:defRPr>
            </a:lvl7pPr>
            <a:lvl8pPr lvl="7">
              <a:buNone/>
              <a:defRPr>
                <a:latin typeface="Work Sans"/>
                <a:ea typeface="Work Sans"/>
                <a:cs typeface="Work Sans"/>
                <a:sym typeface="Work Sans"/>
              </a:defRPr>
            </a:lvl8pPr>
            <a:lvl9pPr lvl="8">
              <a:buNone/>
              <a:defRPr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fld id="{D98C6109-C170-4CFE-B119-C81969DAB797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62453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/>
          <p:nvPr/>
        </p:nvSpPr>
        <p:spPr>
          <a:xfrm>
            <a:off x="291970" y="291954"/>
            <a:ext cx="12859011" cy="6998523"/>
          </a:xfrm>
          <a:prstGeom prst="frame">
            <a:avLst>
              <a:gd name="adj1" fmla="val 4126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134400" tIns="134400" rIns="134400" bIns="134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87"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11995597" y="6458390"/>
            <a:ext cx="806665" cy="57861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D98C6109-C170-4CFE-B119-C81969DAB797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87387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277771" y="1246024"/>
            <a:ext cx="7486241" cy="1999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277771" y="3400143"/>
            <a:ext cx="10887555" cy="2946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Light"/>
              <a:buChar char="▪"/>
              <a:defRPr sz="20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Light"/>
              <a:buChar char="□"/>
              <a:defRPr sz="20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Light"/>
              <a:buChar char="□"/>
              <a:defRPr sz="20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Light"/>
              <a:buChar char="□"/>
              <a:defRPr sz="20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Light"/>
              <a:buChar char="○"/>
              <a:defRPr sz="20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Light"/>
              <a:buChar char="■"/>
              <a:defRPr sz="20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Light"/>
              <a:buChar char="●"/>
              <a:defRPr sz="20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Light"/>
              <a:buChar char="○"/>
              <a:defRPr sz="20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Light"/>
              <a:buChar char="■"/>
              <a:defRPr sz="20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995597" y="6458390"/>
            <a:ext cx="806665" cy="578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911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algn="r">
              <a:buNone/>
              <a:defRPr sz="1911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lvl="2" algn="r">
              <a:buNone/>
              <a:defRPr sz="1911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lvl="3" algn="r">
              <a:buNone/>
              <a:defRPr sz="1911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lvl="4" algn="r">
              <a:buNone/>
              <a:defRPr sz="1911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lvl="5" algn="r">
              <a:buNone/>
              <a:defRPr sz="1911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lvl="6" algn="r">
              <a:buNone/>
              <a:defRPr sz="1911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lvl="7" algn="r">
              <a:buNone/>
              <a:defRPr sz="1911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lvl="8" algn="r">
              <a:buNone/>
              <a:defRPr sz="1911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fld id="{D98C6109-C170-4CFE-B119-C81969DAB797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5667643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ransition>
    <p:fade thruBlk="1"/>
  </p:transition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5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5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5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5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5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5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5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5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5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5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5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5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5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5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5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5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5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5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5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5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5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5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5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5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5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5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5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ómo reciclar los RAEE – Alternativa Ecológica">
            <a:extLst>
              <a:ext uri="{FF2B5EF4-FFF2-40B4-BE49-F238E27FC236}">
                <a16:creationId xmlns:a16="http://schemas.microsoft.com/office/drawing/2014/main" id="{48A4C6DB-0BFF-43A7-9C1B-95C91054B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42950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12E16D6F-EC34-461A-866C-C08B46480BFE}"/>
              </a:ext>
            </a:extLst>
          </p:cNvPr>
          <p:cNvSpPr/>
          <p:nvPr/>
        </p:nvSpPr>
        <p:spPr>
          <a:xfrm>
            <a:off x="120377" y="164730"/>
            <a:ext cx="6139160" cy="576064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40755" y="187275"/>
            <a:ext cx="5898405" cy="5465564"/>
          </a:xfrm>
        </p:spPr>
        <p:txBody>
          <a:bodyPr>
            <a:noAutofit/>
          </a:bodyPr>
          <a:lstStyle/>
          <a:p>
            <a:br>
              <a:rPr lang="es-AR" sz="3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es-AR" sz="3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s-AR" sz="3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Expediente </a:t>
            </a:r>
            <a:r>
              <a:rPr lang="es-AR" sz="32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N°</a:t>
            </a:r>
            <a:r>
              <a:rPr lang="es-AR" sz="3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74108</a:t>
            </a:r>
            <a:br>
              <a:rPr lang="es-AR" sz="3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es-AR" sz="3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s-AR" sz="3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ESTABLECIENDO PAUTAS, PRINCIPIOS, OBLIGACIONES Y RESPONSABILIDADES PARA LA GESTION INTEGRAL DE LOS RESIDUOS DE APARATOS ELECTRICOS Y ELECTRONICOS EN FORMA SANITARIA Y AMBIENTALMENTE ADECUADAS</a:t>
            </a:r>
            <a:endParaRPr lang="es-AR" sz="3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5757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Qué hacer con los aparatos que ya no usamos | Radio Nacional de Colombia">
            <a:extLst>
              <a:ext uri="{FF2B5EF4-FFF2-40B4-BE49-F238E27FC236}">
                <a16:creationId xmlns:a16="http://schemas.microsoft.com/office/drawing/2014/main" id="{6B5789DE-018D-4431-AB54-2B87B1F97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4720"/>
            <a:ext cx="6858000" cy="684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4F0A4497-CF08-4266-B2F4-C9FD27427674}"/>
              </a:ext>
            </a:extLst>
          </p:cNvPr>
          <p:cNvSpPr/>
          <p:nvPr/>
        </p:nvSpPr>
        <p:spPr>
          <a:xfrm>
            <a:off x="0" y="0"/>
            <a:ext cx="13442950" cy="720000"/>
          </a:xfrm>
          <a:prstGeom prst="rect">
            <a:avLst/>
          </a:prstGeom>
          <a:gradFill flip="none" rotWithShape="1">
            <a:gsLst>
              <a:gs pos="15000">
                <a:schemeClr val="bg1"/>
              </a:gs>
              <a:gs pos="27000">
                <a:schemeClr val="bg1"/>
              </a:gs>
              <a:gs pos="52000">
                <a:srgbClr val="46556A"/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4"/>
            <a:r>
              <a:rPr lang="es-AR" sz="3600" dirty="0">
                <a:solidFill>
                  <a:srgbClr val="FFC000"/>
                </a:solidFill>
              </a:rPr>
              <a:t>PROYECTO DE MULTIPLE IMPACTO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07E0AED0-7FD6-4943-85E3-6D835697BD59}"/>
              </a:ext>
            </a:extLst>
          </p:cNvPr>
          <p:cNvSpPr/>
          <p:nvPr/>
        </p:nvSpPr>
        <p:spPr>
          <a:xfrm>
            <a:off x="6143203" y="720000"/>
            <a:ext cx="7299747" cy="68412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s-AR" sz="2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 entiende por residuos o desechos electrónicos todos aquellos aparatos eléctricos y electrónicos (AEE) o sus componentes, que hayan sido desechados por sus propietarios como desperdicios sin ánimo de reutilizarlos.</a:t>
            </a: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endParaRPr lang="es-AR" sz="2800" dirty="0">
              <a:solidFill>
                <a:schemeClr val="bg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s-AR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evolución tecnológica acelera los procesos de obsolescencia y ello provoca un drástico aumento de los desechos de AEE que debe ser atendida.</a:t>
            </a:r>
            <a:endParaRPr lang="es-AR" sz="2800" b="1" dirty="0">
              <a:solidFill>
                <a:schemeClr val="bg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1 Imagen">
            <a:extLst>
              <a:ext uri="{FF2B5EF4-FFF2-40B4-BE49-F238E27FC236}">
                <a16:creationId xmlns:a16="http://schemas.microsoft.com/office/drawing/2014/main" id="{DD51A465-E5A7-414B-AB8B-C913DDFE72B4}"/>
              </a:ext>
            </a:extLst>
          </p:cNvPr>
          <p:cNvPicPr/>
          <p:nvPr/>
        </p:nvPicPr>
        <p:blipFill rotWithShape="1">
          <a:blip r:embed="rId4"/>
          <a:srcRect l="57653" t="33761" r="13649" b="29699"/>
          <a:stretch/>
        </p:blipFill>
        <p:spPr>
          <a:xfrm>
            <a:off x="11185971" y="35964"/>
            <a:ext cx="2160241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3349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10 cosas que debemos saber a la hora de deshacernos de un aparato  electrónico - Noticias - Servicios Ecológicos de Navarra">
            <a:extLst>
              <a:ext uri="{FF2B5EF4-FFF2-40B4-BE49-F238E27FC236}">
                <a16:creationId xmlns:a16="http://schemas.microsoft.com/office/drawing/2014/main" id="{16F32041-87E1-41C8-BCF0-097B6D5D3F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1" r="14175"/>
          <a:stretch/>
        </p:blipFill>
        <p:spPr bwMode="auto">
          <a:xfrm>
            <a:off x="6359453" y="720000"/>
            <a:ext cx="7083497" cy="684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4F0A4497-CF08-4266-B2F4-C9FD27427674}"/>
              </a:ext>
            </a:extLst>
          </p:cNvPr>
          <p:cNvSpPr/>
          <p:nvPr/>
        </p:nvSpPr>
        <p:spPr>
          <a:xfrm>
            <a:off x="0" y="0"/>
            <a:ext cx="13442950" cy="720000"/>
          </a:xfrm>
          <a:prstGeom prst="rect">
            <a:avLst/>
          </a:prstGeom>
          <a:gradFill flip="none" rotWithShape="1">
            <a:gsLst>
              <a:gs pos="15000">
                <a:schemeClr val="bg1"/>
              </a:gs>
              <a:gs pos="27000">
                <a:schemeClr val="bg1"/>
              </a:gs>
              <a:gs pos="52000">
                <a:srgbClr val="46556A"/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4"/>
            <a:r>
              <a:rPr lang="es-AR" sz="3600" dirty="0">
                <a:solidFill>
                  <a:srgbClr val="FFC000"/>
                </a:solidFill>
              </a:rPr>
              <a:t>PROYECTO DE MULTIPLE IMPACTO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07E0AED0-7FD6-4943-85E3-6D835697BD59}"/>
              </a:ext>
            </a:extLst>
          </p:cNvPr>
          <p:cNvSpPr/>
          <p:nvPr/>
        </p:nvSpPr>
        <p:spPr>
          <a:xfrm>
            <a:off x="-2208" y="720000"/>
            <a:ext cx="6651675" cy="6841263"/>
          </a:xfrm>
          <a:prstGeom prst="rect">
            <a:avLst/>
          </a:prstGeom>
          <a:solidFill>
            <a:srgbClr val="3B78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just">
              <a:lnSpc>
                <a:spcPct val="120000"/>
              </a:lnSpc>
              <a:spcAft>
                <a:spcPts val="80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s-AR" sz="2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 evita contaminación gracias al correcto proceso de tratamiento</a:t>
            </a:r>
          </a:p>
          <a:p>
            <a:pPr marL="514350" indent="-514350" algn="just">
              <a:lnSpc>
                <a:spcPct val="120000"/>
              </a:lnSpc>
              <a:spcAft>
                <a:spcPts val="80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s-AR" sz="2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Recuperación y venta de repuestos</a:t>
            </a:r>
          </a:p>
          <a:p>
            <a:pPr marL="514350" indent="-514350" algn="just">
              <a:lnSpc>
                <a:spcPct val="120000"/>
              </a:lnSpc>
              <a:spcAft>
                <a:spcPts val="80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s-AR" sz="2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Prolongación de la vida útil de AEE con impacto positivo en consumidores</a:t>
            </a:r>
          </a:p>
          <a:p>
            <a:pPr marL="514350" indent="-514350" algn="just">
              <a:lnSpc>
                <a:spcPct val="120000"/>
              </a:lnSpc>
              <a:spcAft>
                <a:spcPts val="80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s-AR" sz="2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Recuperación de materiales de valor </a:t>
            </a:r>
          </a:p>
          <a:p>
            <a:pPr marL="514350" indent="-514350" algn="just">
              <a:lnSpc>
                <a:spcPct val="120000"/>
              </a:lnSpc>
              <a:spcAft>
                <a:spcPts val="80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s-AR" sz="26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Fuentes </a:t>
            </a:r>
            <a:r>
              <a:rPr lang="es-AR" sz="2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trabajo para empresas o cooperativas de recuperadores</a:t>
            </a:r>
          </a:p>
          <a:p>
            <a:pPr marL="514350" indent="-514350" algn="just">
              <a:lnSpc>
                <a:spcPct val="120000"/>
              </a:lnSpc>
              <a:spcAft>
                <a:spcPts val="80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s-AR" sz="2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Colaboración con el cumplimiento de 13 de los 17 ODS de Naciones Unidas</a:t>
            </a:r>
          </a:p>
        </p:txBody>
      </p:sp>
      <p:pic>
        <p:nvPicPr>
          <p:cNvPr id="5" name="1 Imagen">
            <a:extLst>
              <a:ext uri="{FF2B5EF4-FFF2-40B4-BE49-F238E27FC236}">
                <a16:creationId xmlns:a16="http://schemas.microsoft.com/office/drawing/2014/main" id="{DD51A465-E5A7-414B-AB8B-C913DDFE72B4}"/>
              </a:ext>
            </a:extLst>
          </p:cNvPr>
          <p:cNvPicPr/>
          <p:nvPr/>
        </p:nvPicPr>
        <p:blipFill rotWithShape="1">
          <a:blip r:embed="rId4"/>
          <a:srcRect l="57653" t="33761" r="13649" b="29699"/>
          <a:stretch/>
        </p:blipFill>
        <p:spPr>
          <a:xfrm>
            <a:off x="11185971" y="35964"/>
            <a:ext cx="2160241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3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4F0A4497-CF08-4266-B2F4-C9FD27427674}"/>
              </a:ext>
            </a:extLst>
          </p:cNvPr>
          <p:cNvSpPr/>
          <p:nvPr/>
        </p:nvSpPr>
        <p:spPr>
          <a:xfrm>
            <a:off x="0" y="0"/>
            <a:ext cx="13442950" cy="720000"/>
          </a:xfrm>
          <a:prstGeom prst="rect">
            <a:avLst/>
          </a:prstGeom>
          <a:gradFill flip="none" rotWithShape="1">
            <a:gsLst>
              <a:gs pos="15000">
                <a:schemeClr val="bg1"/>
              </a:gs>
              <a:gs pos="27000">
                <a:schemeClr val="bg1"/>
              </a:gs>
              <a:gs pos="52000">
                <a:srgbClr val="46556A"/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4"/>
            <a:r>
              <a:rPr lang="es-AR" sz="3600" dirty="0">
                <a:solidFill>
                  <a:srgbClr val="FFC000"/>
                </a:solidFill>
              </a:rPr>
              <a:t>RAEE CONSIDERADOS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07E0AED0-7FD6-4943-85E3-6D835697BD59}"/>
              </a:ext>
            </a:extLst>
          </p:cNvPr>
          <p:cNvSpPr/>
          <p:nvPr/>
        </p:nvSpPr>
        <p:spPr>
          <a:xfrm>
            <a:off x="7081515" y="720000"/>
            <a:ext cx="6361436" cy="68412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lnSpc>
                <a:spcPct val="12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s-AR" sz="2000" b="1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Grandes electrodomésticos.</a:t>
            </a:r>
          </a:p>
          <a:p>
            <a:pPr marL="457200" indent="-457200" algn="just">
              <a:lnSpc>
                <a:spcPct val="12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s-AR" sz="2000" b="1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Pequeños electrodomésticos.</a:t>
            </a:r>
          </a:p>
          <a:p>
            <a:pPr marL="457200" indent="-457200" algn="just">
              <a:lnSpc>
                <a:spcPct val="12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s-AR" sz="2000" b="1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Equipos de informática y telecomunicaciones</a:t>
            </a:r>
          </a:p>
          <a:p>
            <a:pPr marL="457200" indent="-457200" algn="just">
              <a:lnSpc>
                <a:spcPct val="12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s-AR" sz="2000" b="1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Aparatos electrónicos de consumo y paneles fotovoltaicos</a:t>
            </a:r>
          </a:p>
          <a:p>
            <a:pPr marL="457200" indent="-457200" algn="just">
              <a:lnSpc>
                <a:spcPct val="12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s-AR" sz="2000" b="1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Aparatos de alumbrado</a:t>
            </a:r>
          </a:p>
          <a:p>
            <a:pPr marL="457200" indent="-457200" algn="just">
              <a:lnSpc>
                <a:spcPct val="12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s-AR" sz="2000" b="1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Herramientas eléctricas y electrónicas</a:t>
            </a:r>
          </a:p>
          <a:p>
            <a:pPr marL="457200" indent="-457200" algn="just">
              <a:lnSpc>
                <a:spcPct val="12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s-AR" sz="2000" b="1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Juguetes o equipos deportivos y de ocio</a:t>
            </a:r>
          </a:p>
          <a:p>
            <a:pPr marL="457200" indent="-457200" algn="just">
              <a:lnSpc>
                <a:spcPct val="12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s-AR" sz="2000" b="1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Productos sanitarios</a:t>
            </a:r>
          </a:p>
          <a:p>
            <a:pPr marL="457200" indent="-457200" algn="just">
              <a:lnSpc>
                <a:spcPct val="12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s-AR" sz="2000" b="1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Instrumentos de vigilancia y control</a:t>
            </a:r>
          </a:p>
          <a:p>
            <a:pPr marL="457200" indent="-457200" algn="just">
              <a:lnSpc>
                <a:spcPct val="12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s-AR" sz="2000" b="1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Máquinas expendedoras</a:t>
            </a:r>
          </a:p>
        </p:txBody>
      </p:sp>
      <p:pic>
        <p:nvPicPr>
          <p:cNvPr id="5" name="1 Imagen">
            <a:extLst>
              <a:ext uri="{FF2B5EF4-FFF2-40B4-BE49-F238E27FC236}">
                <a16:creationId xmlns:a16="http://schemas.microsoft.com/office/drawing/2014/main" id="{DD51A465-E5A7-414B-AB8B-C913DDFE72B4}"/>
              </a:ext>
            </a:extLst>
          </p:cNvPr>
          <p:cNvPicPr/>
          <p:nvPr/>
        </p:nvPicPr>
        <p:blipFill rotWithShape="1">
          <a:blip r:embed="rId3"/>
          <a:srcRect l="57653" t="33761" r="13649" b="29699"/>
          <a:stretch/>
        </p:blipFill>
        <p:spPr>
          <a:xfrm>
            <a:off x="11185971" y="35964"/>
            <a:ext cx="2160241" cy="648072"/>
          </a:xfrm>
          <a:prstGeom prst="rect">
            <a:avLst/>
          </a:prstGeom>
        </p:spPr>
      </p:pic>
      <p:pic>
        <p:nvPicPr>
          <p:cNvPr id="1026" name="Picture 2" descr="ASORAEE">
            <a:extLst>
              <a:ext uri="{FF2B5EF4-FFF2-40B4-BE49-F238E27FC236}">
                <a16:creationId xmlns:a16="http://schemas.microsoft.com/office/drawing/2014/main" id="{B758A385-F228-4870-BBB1-0955E62B3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15" y="707676"/>
            <a:ext cx="7086030" cy="686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22255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4F0A4497-CF08-4266-B2F4-C9FD27427674}"/>
              </a:ext>
            </a:extLst>
          </p:cNvPr>
          <p:cNvSpPr/>
          <p:nvPr/>
        </p:nvSpPr>
        <p:spPr>
          <a:xfrm>
            <a:off x="0" y="0"/>
            <a:ext cx="13442950" cy="720000"/>
          </a:xfrm>
          <a:prstGeom prst="rect">
            <a:avLst/>
          </a:prstGeom>
          <a:gradFill flip="none" rotWithShape="1">
            <a:gsLst>
              <a:gs pos="15000">
                <a:schemeClr val="bg1"/>
              </a:gs>
              <a:gs pos="27000">
                <a:schemeClr val="bg1"/>
              </a:gs>
              <a:gs pos="52000">
                <a:srgbClr val="46556A"/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4"/>
            <a:r>
              <a:rPr lang="es-AR" sz="3600" dirty="0">
                <a:solidFill>
                  <a:srgbClr val="FFC000"/>
                </a:solidFill>
              </a:rPr>
              <a:t>PRESUPUESTOS MÍNIMOS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07E0AED0-7FD6-4943-85E3-6D835697BD59}"/>
              </a:ext>
            </a:extLst>
          </p:cNvPr>
          <p:cNvSpPr/>
          <p:nvPr/>
        </p:nvSpPr>
        <p:spPr>
          <a:xfrm>
            <a:off x="4717796" y="720000"/>
            <a:ext cx="8725154" cy="6841263"/>
          </a:xfrm>
          <a:prstGeom prst="rect">
            <a:avLst/>
          </a:prstGeom>
          <a:solidFill>
            <a:srgbClr val="00A8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lnSpc>
                <a:spcPct val="12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AR" sz="28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Determinación de un Sistema de Recolección, Tratamiento y disposición final de los RAEE.</a:t>
            </a:r>
          </a:p>
          <a:p>
            <a:pPr marL="457200" indent="-457200" algn="just">
              <a:lnSpc>
                <a:spcPct val="12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AR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Esquema de trazabilidad e información.</a:t>
            </a:r>
          </a:p>
          <a:p>
            <a:pPr marL="457200" indent="-457200" algn="just">
              <a:lnSpc>
                <a:spcPct val="12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AR" sz="28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Responsabilidades para la cadena de producción y distribución de </a:t>
            </a:r>
            <a:r>
              <a:rPr lang="es-AR" sz="28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AEE´s</a:t>
            </a:r>
            <a:endParaRPr lang="es-AR" sz="28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 algn="just">
              <a:lnSpc>
                <a:spcPct val="12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AR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Definición de tarifas de proceso para profesionales, empresas y organismos públicos.</a:t>
            </a:r>
          </a:p>
          <a:p>
            <a:pPr marL="457200" indent="-457200" algn="just">
              <a:lnSpc>
                <a:spcPct val="12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AR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Gratuidad de proceso para particulares y </a:t>
            </a:r>
            <a:r>
              <a:rPr lang="es-AR" sz="2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ONG´s</a:t>
            </a:r>
            <a:endParaRPr lang="es-AR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 algn="just">
              <a:lnSpc>
                <a:spcPct val="12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AR" sz="28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Origen de los fondos para financiar el programa.</a:t>
            </a:r>
          </a:p>
          <a:p>
            <a:pPr marL="457200" indent="-457200" algn="just">
              <a:lnSpc>
                <a:spcPct val="12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AR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Requisitos para los Gestores de RAEE</a:t>
            </a:r>
          </a:p>
          <a:p>
            <a:pPr marL="457200" indent="-457200" algn="just">
              <a:lnSpc>
                <a:spcPct val="12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AR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Esquema sancionatorio</a:t>
            </a:r>
            <a:endParaRPr lang="es-AR" sz="40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1 Imagen">
            <a:extLst>
              <a:ext uri="{FF2B5EF4-FFF2-40B4-BE49-F238E27FC236}">
                <a16:creationId xmlns:a16="http://schemas.microsoft.com/office/drawing/2014/main" id="{0F1468B8-4B37-4343-A27F-E63E91F09CA4}"/>
              </a:ext>
            </a:extLst>
          </p:cNvPr>
          <p:cNvPicPr/>
          <p:nvPr/>
        </p:nvPicPr>
        <p:blipFill rotWithShape="1">
          <a:blip r:embed="rId3"/>
          <a:srcRect l="57653" t="33761" r="13649" b="29699"/>
          <a:stretch/>
        </p:blipFill>
        <p:spPr>
          <a:xfrm>
            <a:off x="11185971" y="35964"/>
            <a:ext cx="2160241" cy="648072"/>
          </a:xfrm>
          <a:prstGeom prst="rect">
            <a:avLst/>
          </a:prstGeom>
        </p:spPr>
      </p:pic>
      <p:pic>
        <p:nvPicPr>
          <p:cNvPr id="2050" name="Picture 2" descr="3ª Campaña de Reciclaje Electrónico | Mi Huella de Carbono">
            <a:extLst>
              <a:ext uri="{FF2B5EF4-FFF2-40B4-BE49-F238E27FC236}">
                <a16:creationId xmlns:a16="http://schemas.microsoft.com/office/drawing/2014/main" id="{ABE42179-7248-4461-9643-66F554C7FE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68"/>
          <a:stretch/>
        </p:blipFill>
        <p:spPr bwMode="auto">
          <a:xfrm>
            <a:off x="-10815" y="720000"/>
            <a:ext cx="4717796" cy="684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4854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4F0A4497-CF08-4266-B2F4-C9FD27427674}"/>
              </a:ext>
            </a:extLst>
          </p:cNvPr>
          <p:cNvSpPr/>
          <p:nvPr/>
        </p:nvSpPr>
        <p:spPr>
          <a:xfrm>
            <a:off x="0" y="0"/>
            <a:ext cx="13442950" cy="720000"/>
          </a:xfrm>
          <a:prstGeom prst="rect">
            <a:avLst/>
          </a:prstGeom>
          <a:gradFill flip="none" rotWithShape="1">
            <a:gsLst>
              <a:gs pos="15000">
                <a:schemeClr val="bg1"/>
              </a:gs>
              <a:gs pos="27000">
                <a:schemeClr val="bg1"/>
              </a:gs>
              <a:gs pos="52000">
                <a:srgbClr val="46556A"/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4"/>
            <a:r>
              <a:rPr lang="es-AR" sz="3600" dirty="0">
                <a:solidFill>
                  <a:srgbClr val="FFC000"/>
                </a:solidFill>
              </a:rPr>
              <a:t>AUTORIDAD APLICACIÓN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FC2D1787-7122-47AF-91BD-F12B75DCAF59}"/>
              </a:ext>
            </a:extLst>
          </p:cNvPr>
          <p:cNvSpPr/>
          <p:nvPr/>
        </p:nvSpPr>
        <p:spPr>
          <a:xfrm>
            <a:off x="-1" y="726474"/>
            <a:ext cx="13442950" cy="35928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AR" sz="4000" b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define la autoridad de aplicación, sus funciones y el esquema sancionatorio tanto para quienes </a:t>
            </a:r>
            <a:r>
              <a:rPr lang="es-AR" sz="4000" b="1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generan RAEE </a:t>
            </a:r>
            <a:r>
              <a:rPr lang="es-AR" sz="4000" b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como para los gestores.</a:t>
            </a:r>
            <a:endParaRPr lang="es-AR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1 Imagen">
            <a:extLst>
              <a:ext uri="{FF2B5EF4-FFF2-40B4-BE49-F238E27FC236}">
                <a16:creationId xmlns:a16="http://schemas.microsoft.com/office/drawing/2014/main" id="{EDB4DE6E-3CE0-4C4E-BC0B-56582EC82144}"/>
              </a:ext>
            </a:extLst>
          </p:cNvPr>
          <p:cNvPicPr/>
          <p:nvPr/>
        </p:nvPicPr>
        <p:blipFill rotWithShape="1">
          <a:blip r:embed="rId3"/>
          <a:srcRect l="57653" t="33761" r="13649" b="29699"/>
          <a:stretch/>
        </p:blipFill>
        <p:spPr>
          <a:xfrm>
            <a:off x="11185971" y="35964"/>
            <a:ext cx="2160241" cy="648072"/>
          </a:xfrm>
          <a:prstGeom prst="rect">
            <a:avLst/>
          </a:prstGeom>
        </p:spPr>
      </p:pic>
      <p:pic>
        <p:nvPicPr>
          <p:cNvPr id="3074" name="Picture 2" descr="Secr. Ambiente y Ordenamiento Territorial">
            <a:extLst>
              <a:ext uri="{FF2B5EF4-FFF2-40B4-BE49-F238E27FC236}">
                <a16:creationId xmlns:a16="http://schemas.microsoft.com/office/drawing/2014/main" id="{07E5CB40-A314-4D3B-B92B-DB0E44B4BF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42" b="25827"/>
          <a:stretch/>
        </p:blipFill>
        <p:spPr bwMode="auto">
          <a:xfrm>
            <a:off x="134140" y="4355297"/>
            <a:ext cx="13174669" cy="3161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219173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397215" y="3058150"/>
            <a:ext cx="864852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AR" sz="8800" b="1" dirty="0">
                <a:solidFill>
                  <a:schemeClr val="tx2">
                    <a:lumMod val="50000"/>
                  </a:schemeClr>
                </a:solidFill>
              </a:rPr>
              <a:t>¿PREGUNTAS?</a:t>
            </a:r>
          </a:p>
        </p:txBody>
      </p:sp>
    </p:spTree>
    <p:extLst>
      <p:ext uri="{BB962C8B-B14F-4D97-AF65-F5344CB8AC3E}">
        <p14:creationId xmlns:p14="http://schemas.microsoft.com/office/powerpoint/2010/main" val="1694245372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_ Jacquenetta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_ Jacquenetta" id="{F36C5FEC-77AD-4A9D-A10B-25BA7FE459AD}" vid="{582718C5-7617-4138-B586-4DA21D8B555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6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67B99406-9A96-4578-BCC5-9467A3599A1E}">
  <we:reference id="wa104381063" version="1.0.0.1" store="es-ES" storeType="OMEX"/>
  <we:alternateReferences>
    <we:reference id="WA104381063" version="1.0.0.1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5012</TotalTime>
  <Words>304</Words>
  <Application>Microsoft Office PowerPoint</Application>
  <PresentationFormat>Personalizado</PresentationFormat>
  <Paragraphs>41</Paragraphs>
  <Slides>7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5" baseType="lpstr">
      <vt:lpstr>Arial</vt:lpstr>
      <vt:lpstr>Calibri</vt:lpstr>
      <vt:lpstr>Open Sans</vt:lpstr>
      <vt:lpstr>Verdana</vt:lpstr>
      <vt:lpstr>Wingdings</vt:lpstr>
      <vt:lpstr>Work Sans</vt:lpstr>
      <vt:lpstr>Work Sans Light</vt:lpstr>
      <vt:lpstr>_ Jacquenetta</vt:lpstr>
      <vt:lpstr>  Expediente N° 74108  ESTABLECIENDO PAUTAS, PRINCIPIOS, OBLIGACIONES Y RESPONSABILIDADES PARA LA GESTION INTEGRAL DE LOS RESIDUOS DE APARATOS ELECTRICOS Y ELECTRONICOS EN FORMA SANITARIA Y AMBIENTALMENTE ADECUADAS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Formación en  COACHING ONTOLÓGICO PROFESIONAL</dc:title>
  <dc:creator>Fernando Schweizer</dc:creator>
  <cp:lastModifiedBy>Patricio Civit</cp:lastModifiedBy>
  <cp:revision>205</cp:revision>
  <dcterms:created xsi:type="dcterms:W3CDTF">2016-06-01T20:46:05Z</dcterms:created>
  <dcterms:modified xsi:type="dcterms:W3CDTF">2021-03-21T22:27:58Z</dcterms:modified>
</cp:coreProperties>
</file>