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519" r:id="rId3"/>
    <p:sldId id="508" r:id="rId4"/>
    <p:sldId id="523" r:id="rId5"/>
    <p:sldId id="507" r:id="rId6"/>
    <p:sldId id="511" r:id="rId7"/>
    <p:sldId id="510" r:id="rId8"/>
    <p:sldId id="525" r:id="rId9"/>
    <p:sldId id="524" r:id="rId10"/>
    <p:sldId id="512" r:id="rId11"/>
    <p:sldId id="526" r:id="rId12"/>
    <p:sldId id="528" r:id="rId13"/>
    <p:sldId id="527" r:id="rId14"/>
    <p:sldId id="522" r:id="rId15"/>
    <p:sldId id="316" r:id="rId16"/>
  </p:sldIdLst>
  <p:sldSz cx="13442950" cy="7561263"/>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336" userDrawn="1">
          <p15:clr>
            <a:srgbClr val="A4A3A4"/>
          </p15:clr>
        </p15:guide>
        <p15:guide id="2" pos="28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571"/>
    <a:srgbClr val="339966"/>
    <a:srgbClr val="ED6939"/>
    <a:srgbClr val="FFFFFF"/>
    <a:srgbClr val="00A8E7"/>
    <a:srgbClr val="00CC00"/>
    <a:srgbClr val="66FF66"/>
    <a:srgbClr val="C14DBA"/>
    <a:srgbClr val="8B81D2"/>
    <a:srgbClr val="9633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0"/>
  </p:normalViewPr>
  <p:slideViewPr>
    <p:cSldViewPr>
      <p:cViewPr varScale="1">
        <p:scale>
          <a:sx n="67" d="100"/>
          <a:sy n="67" d="100"/>
        </p:scale>
        <p:origin x="576" y="78"/>
      </p:cViewPr>
      <p:guideLst>
        <p:guide orient="horz" pos="2336"/>
        <p:guide pos="28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cat>
            <c:strRef>
              <c:f>Hoja1!$A$1:$A$24</c:f>
              <c:strCache>
                <c:ptCount val="24"/>
                <c:pt idx="0">
                  <c:v>Neuquén</c:v>
                </c:pt>
                <c:pt idx="1">
                  <c:v>Buenos Aires</c:v>
                </c:pt>
                <c:pt idx="2">
                  <c:v>Mendoza</c:v>
                </c:pt>
                <c:pt idx="3">
                  <c:v>Santiago del Estero</c:v>
                </c:pt>
                <c:pt idx="4">
                  <c:v>Córdoba </c:v>
                </c:pt>
                <c:pt idx="5">
                  <c:v>Chubut</c:v>
                </c:pt>
                <c:pt idx="6">
                  <c:v>Tierra del Fuego</c:v>
                </c:pt>
                <c:pt idx="7">
                  <c:v>Salta</c:v>
                </c:pt>
                <c:pt idx="8">
                  <c:v>CABA</c:v>
                </c:pt>
                <c:pt idx="9">
                  <c:v>Tucumán</c:v>
                </c:pt>
                <c:pt idx="10">
                  <c:v>San Juan</c:v>
                </c:pt>
                <c:pt idx="11">
                  <c:v>Río Negro</c:v>
                </c:pt>
                <c:pt idx="12">
                  <c:v>Santa Cruz</c:v>
                </c:pt>
                <c:pt idx="13">
                  <c:v>Entre Ríos</c:v>
                </c:pt>
                <c:pt idx="14">
                  <c:v>Catamarca</c:v>
                </c:pt>
                <c:pt idx="15">
                  <c:v>San Luis</c:v>
                </c:pt>
                <c:pt idx="16">
                  <c:v>La Pampa</c:v>
                </c:pt>
                <c:pt idx="17">
                  <c:v>Santa Fe</c:v>
                </c:pt>
                <c:pt idx="18">
                  <c:v>Misiones</c:v>
                </c:pt>
                <c:pt idx="19">
                  <c:v>Corrientes</c:v>
                </c:pt>
                <c:pt idx="20">
                  <c:v>Formosa</c:v>
                </c:pt>
                <c:pt idx="21">
                  <c:v>Chaco</c:v>
                </c:pt>
                <c:pt idx="22">
                  <c:v>Jujuy</c:v>
                </c:pt>
                <c:pt idx="23">
                  <c:v>La Rioja</c:v>
                </c:pt>
              </c:strCache>
            </c:strRef>
          </c:cat>
          <c:val>
            <c:numRef>
              <c:f>Hoja1!$B$1:$B$24</c:f>
              <c:numCache>
                <c:formatCode>General</c:formatCode>
                <c:ptCount val="24"/>
                <c:pt idx="0">
                  <c:v>257</c:v>
                </c:pt>
                <c:pt idx="1">
                  <c:v>238</c:v>
                </c:pt>
                <c:pt idx="2">
                  <c:v>225</c:v>
                </c:pt>
                <c:pt idx="3">
                  <c:v>172</c:v>
                </c:pt>
                <c:pt idx="4">
                  <c:v>148</c:v>
                </c:pt>
                <c:pt idx="5">
                  <c:v>105</c:v>
                </c:pt>
                <c:pt idx="6">
                  <c:v>104</c:v>
                </c:pt>
                <c:pt idx="7">
                  <c:v>98</c:v>
                </c:pt>
                <c:pt idx="8">
                  <c:v>88</c:v>
                </c:pt>
                <c:pt idx="9">
                  <c:v>87</c:v>
                </c:pt>
                <c:pt idx="10">
                  <c:v>71</c:v>
                </c:pt>
                <c:pt idx="11">
                  <c:v>70</c:v>
                </c:pt>
                <c:pt idx="12">
                  <c:v>63</c:v>
                </c:pt>
                <c:pt idx="13">
                  <c:v>53</c:v>
                </c:pt>
                <c:pt idx="14">
                  <c:v>48</c:v>
                </c:pt>
                <c:pt idx="15">
                  <c:v>15</c:v>
                </c:pt>
                <c:pt idx="16">
                  <c:v>12</c:v>
                </c:pt>
                <c:pt idx="17">
                  <c:v>8</c:v>
                </c:pt>
                <c:pt idx="18">
                  <c:v>6</c:v>
                </c:pt>
                <c:pt idx="19">
                  <c:v>3</c:v>
                </c:pt>
                <c:pt idx="20">
                  <c:v>2</c:v>
                </c:pt>
                <c:pt idx="21">
                  <c:v>1</c:v>
                </c:pt>
                <c:pt idx="22">
                  <c:v>1</c:v>
                </c:pt>
                <c:pt idx="23">
                  <c:v>0</c:v>
                </c:pt>
              </c:numCache>
            </c:numRef>
          </c:val>
          <c:extLst>
            <c:ext xmlns:c16="http://schemas.microsoft.com/office/drawing/2014/chart" uri="{C3380CC4-5D6E-409C-BE32-E72D297353CC}">
              <c16:uniqueId val="{00000000-9318-4870-9FA5-F392BAE60BF9}"/>
            </c:ext>
          </c:extLst>
        </c:ser>
        <c:dLbls>
          <c:showLegendKey val="0"/>
          <c:showVal val="0"/>
          <c:showCatName val="0"/>
          <c:showSerName val="0"/>
          <c:showPercent val="0"/>
          <c:showBubbleSize val="0"/>
        </c:dLbls>
        <c:gapWidth val="182"/>
        <c:axId val="351745040"/>
        <c:axId val="351746288"/>
      </c:barChart>
      <c:catAx>
        <c:axId val="3517450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AR"/>
          </a:p>
        </c:txPr>
        <c:crossAx val="351746288"/>
        <c:crosses val="autoZero"/>
        <c:auto val="1"/>
        <c:lblAlgn val="ctr"/>
        <c:lblOffset val="100"/>
        <c:noMultiLvlLbl val="0"/>
      </c:catAx>
      <c:valAx>
        <c:axId val="35174628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AR"/>
          </a:p>
        </c:txPr>
        <c:crossAx val="351745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70187-D448-406A-A09A-80057CCF934C}"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s-AR"/>
        </a:p>
      </dgm:t>
    </dgm:pt>
    <dgm:pt modelId="{F71E14DC-4253-44A9-A13B-2ADC41DF1F6A}">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buFontTx/>
            <a:buNone/>
          </a:pPr>
          <a:r>
            <a:rPr lang="es-AR" dirty="0"/>
            <a:t>FUNDAMENTOS</a:t>
          </a:r>
        </a:p>
      </dgm:t>
    </dgm:pt>
    <dgm:pt modelId="{F427521D-1A81-4324-B7C7-A188FBEE0BFE}" type="parTrans" cxnId="{BD8B6929-051F-43D5-9402-6CB43BD5EC63}">
      <dgm:prSet/>
      <dgm:spPr/>
      <dgm:t>
        <a:bodyPr/>
        <a:lstStyle/>
        <a:p>
          <a:endParaRPr lang="es-AR"/>
        </a:p>
      </dgm:t>
    </dgm:pt>
    <dgm:pt modelId="{8840BB62-AD09-460F-94C6-3A135709073A}" type="sibTrans" cxnId="{BD8B6929-051F-43D5-9402-6CB43BD5EC63}">
      <dgm:prSet/>
      <dgm:spPr/>
      <dgm:t>
        <a:bodyPr/>
        <a:lstStyle/>
        <a:p>
          <a:endParaRPr lang="es-AR"/>
        </a:p>
      </dgm:t>
    </dgm:pt>
    <dgm:pt modelId="{DA335B91-EB95-4075-9E73-99F5734EF553}">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buNone/>
          </a:pPr>
          <a:r>
            <a:rPr lang="es-AR" dirty="0"/>
            <a:t>AMBITO Y AUTORIDAD DE APLICACIÓN</a:t>
          </a:r>
        </a:p>
      </dgm:t>
    </dgm:pt>
    <dgm:pt modelId="{2CE3319B-49AA-4E7C-BEA0-571ADB77EF60}" type="parTrans" cxnId="{2C36C435-6FAE-4D10-B78C-203127CDE2E5}">
      <dgm:prSet/>
      <dgm:spPr/>
      <dgm:t>
        <a:bodyPr/>
        <a:lstStyle/>
        <a:p>
          <a:endParaRPr lang="es-AR"/>
        </a:p>
      </dgm:t>
    </dgm:pt>
    <dgm:pt modelId="{1C277F9D-089F-4AD3-932F-6BEAD30C93EC}" type="sibTrans" cxnId="{2C36C435-6FAE-4D10-B78C-203127CDE2E5}">
      <dgm:prSet/>
      <dgm:spPr/>
      <dgm:t>
        <a:bodyPr/>
        <a:lstStyle/>
        <a:p>
          <a:endParaRPr lang="es-AR"/>
        </a:p>
      </dgm:t>
    </dgm:pt>
    <dgm:pt modelId="{90E8AF6A-9E0B-4CDE-A319-B75A265F6992}">
      <dgm:prSet phldrT="[Texto]"/>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AR" dirty="0"/>
            <a:t>DISPOSICIONES GENERALES</a:t>
          </a:r>
        </a:p>
      </dgm:t>
    </dgm:pt>
    <dgm:pt modelId="{22980B04-7365-4C56-B9EE-FB3FDFCEEFDB}" type="parTrans" cxnId="{E7BC09D6-E4A1-4891-9695-99E8DB1998FC}">
      <dgm:prSet/>
      <dgm:spPr/>
      <dgm:t>
        <a:bodyPr/>
        <a:lstStyle/>
        <a:p>
          <a:endParaRPr lang="es-AR"/>
        </a:p>
      </dgm:t>
    </dgm:pt>
    <dgm:pt modelId="{BB258524-4BD6-45F9-A714-281C0C2DD696}" type="sibTrans" cxnId="{E7BC09D6-E4A1-4891-9695-99E8DB1998FC}">
      <dgm:prSet/>
      <dgm:spPr/>
      <dgm:t>
        <a:bodyPr/>
        <a:lstStyle/>
        <a:p>
          <a:endParaRPr lang="es-AR"/>
        </a:p>
      </dgm:t>
    </dgm:pt>
    <dgm:pt modelId="{3F520AA4-E60A-4940-8211-C49BC95C8053}">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s-AR" dirty="0"/>
            <a:t>OBJETO Y FINALIDAD DE LA LEY</a:t>
          </a:r>
        </a:p>
      </dgm:t>
    </dgm:pt>
    <dgm:pt modelId="{B6EF916B-ED00-48CF-BBF7-CFA7EC5EDDE4}" type="parTrans" cxnId="{30B500E2-C8E1-4129-A8D6-81286993CF72}">
      <dgm:prSet/>
      <dgm:spPr/>
      <dgm:t>
        <a:bodyPr/>
        <a:lstStyle/>
        <a:p>
          <a:endParaRPr lang="es-AR"/>
        </a:p>
      </dgm:t>
    </dgm:pt>
    <dgm:pt modelId="{828F7176-BA89-4574-A9AF-6884B7B748A9}" type="sibTrans" cxnId="{30B500E2-C8E1-4129-A8D6-81286993CF72}">
      <dgm:prSet/>
      <dgm:spPr/>
      <dgm:t>
        <a:bodyPr/>
        <a:lstStyle/>
        <a:p>
          <a:endParaRPr lang="es-AR"/>
        </a:p>
      </dgm:t>
    </dgm:pt>
    <dgm:pt modelId="{096A4EFA-F909-42F7-AC12-B30D1A27B89D}" type="pres">
      <dgm:prSet presAssocID="{7BA70187-D448-406A-A09A-80057CCF934C}" presName="Name0" presStyleCnt="0">
        <dgm:presLayoutVars>
          <dgm:chMax val="7"/>
          <dgm:chPref val="7"/>
          <dgm:dir/>
        </dgm:presLayoutVars>
      </dgm:prSet>
      <dgm:spPr/>
    </dgm:pt>
    <dgm:pt modelId="{FBC654C2-691D-450E-A3A8-2BB046795A65}" type="pres">
      <dgm:prSet presAssocID="{7BA70187-D448-406A-A09A-80057CCF934C}" presName="Name1" presStyleCnt="0"/>
      <dgm:spPr/>
    </dgm:pt>
    <dgm:pt modelId="{9D653EFA-B34A-4074-946A-80BE1793D9F0}" type="pres">
      <dgm:prSet presAssocID="{7BA70187-D448-406A-A09A-80057CCF934C}" presName="cycle" presStyleCnt="0"/>
      <dgm:spPr/>
    </dgm:pt>
    <dgm:pt modelId="{B4A495CC-B43F-4DD4-891F-4F3F541592EC}" type="pres">
      <dgm:prSet presAssocID="{7BA70187-D448-406A-A09A-80057CCF934C}" presName="srcNode" presStyleLbl="node1" presStyleIdx="0" presStyleCnt="4"/>
      <dgm:spPr/>
    </dgm:pt>
    <dgm:pt modelId="{7D0D598D-2599-4C12-AB0A-7F87B7E9F579}" type="pres">
      <dgm:prSet presAssocID="{7BA70187-D448-406A-A09A-80057CCF934C}" presName="conn" presStyleLbl="parChTrans1D2" presStyleIdx="0" presStyleCnt="1"/>
      <dgm:spPr/>
    </dgm:pt>
    <dgm:pt modelId="{8855F04D-710C-483E-B3F1-52277358A86E}" type="pres">
      <dgm:prSet presAssocID="{7BA70187-D448-406A-A09A-80057CCF934C}" presName="extraNode" presStyleLbl="node1" presStyleIdx="0" presStyleCnt="4"/>
      <dgm:spPr/>
    </dgm:pt>
    <dgm:pt modelId="{DD2AEFDF-3B1D-488E-A5A6-369FD5BB7AB4}" type="pres">
      <dgm:prSet presAssocID="{7BA70187-D448-406A-A09A-80057CCF934C}" presName="dstNode" presStyleLbl="node1" presStyleIdx="0" presStyleCnt="4"/>
      <dgm:spPr/>
    </dgm:pt>
    <dgm:pt modelId="{6BD26516-2A3F-4B51-92A2-1110C11F1985}" type="pres">
      <dgm:prSet presAssocID="{F71E14DC-4253-44A9-A13B-2ADC41DF1F6A}" presName="text_1" presStyleLbl="node1" presStyleIdx="0" presStyleCnt="4">
        <dgm:presLayoutVars>
          <dgm:bulletEnabled val="1"/>
        </dgm:presLayoutVars>
      </dgm:prSet>
      <dgm:spPr/>
    </dgm:pt>
    <dgm:pt modelId="{D97BE94D-F910-4EB9-B0DE-6E79C29DC6AE}" type="pres">
      <dgm:prSet presAssocID="{F71E14DC-4253-44A9-A13B-2ADC41DF1F6A}" presName="accent_1" presStyleCnt="0"/>
      <dgm:spPr/>
    </dgm:pt>
    <dgm:pt modelId="{A39259A5-14E7-4403-91C0-D386FE2AB362}" type="pres">
      <dgm:prSet presAssocID="{F71E14DC-4253-44A9-A13B-2ADC41DF1F6A}" presName="accentRepeatNode" presStyleLbl="solidFgAcc1" presStyleIdx="0" presStyleCnt="4"/>
      <dgm:spPr/>
    </dgm:pt>
    <dgm:pt modelId="{45C00A0F-20DF-4247-BBEB-22C90BB32433}" type="pres">
      <dgm:prSet presAssocID="{3F520AA4-E60A-4940-8211-C49BC95C8053}" presName="text_2" presStyleLbl="node1" presStyleIdx="1" presStyleCnt="4">
        <dgm:presLayoutVars>
          <dgm:bulletEnabled val="1"/>
        </dgm:presLayoutVars>
      </dgm:prSet>
      <dgm:spPr/>
    </dgm:pt>
    <dgm:pt modelId="{4717760B-2EC6-4E2E-A01B-0587928D6473}" type="pres">
      <dgm:prSet presAssocID="{3F520AA4-E60A-4940-8211-C49BC95C8053}" presName="accent_2" presStyleCnt="0"/>
      <dgm:spPr/>
    </dgm:pt>
    <dgm:pt modelId="{41545596-462D-4ECD-B6AE-D9B5BC0828A1}" type="pres">
      <dgm:prSet presAssocID="{3F520AA4-E60A-4940-8211-C49BC95C8053}" presName="accentRepeatNode" presStyleLbl="solidFgAcc1" presStyleIdx="1" presStyleCnt="4"/>
      <dgm:spPr/>
    </dgm:pt>
    <dgm:pt modelId="{F5353D2C-BF6C-42C7-856E-262237F7BCDB}" type="pres">
      <dgm:prSet presAssocID="{DA335B91-EB95-4075-9E73-99F5734EF553}" presName="text_3" presStyleLbl="node1" presStyleIdx="2" presStyleCnt="4">
        <dgm:presLayoutVars>
          <dgm:bulletEnabled val="1"/>
        </dgm:presLayoutVars>
      </dgm:prSet>
      <dgm:spPr/>
    </dgm:pt>
    <dgm:pt modelId="{185D61F6-4B6C-463A-BA5F-502C678A202F}" type="pres">
      <dgm:prSet presAssocID="{DA335B91-EB95-4075-9E73-99F5734EF553}" presName="accent_3" presStyleCnt="0"/>
      <dgm:spPr/>
    </dgm:pt>
    <dgm:pt modelId="{87E92B42-6997-49B4-86AB-D08766B6F1A4}" type="pres">
      <dgm:prSet presAssocID="{DA335B91-EB95-4075-9E73-99F5734EF553}" presName="accentRepeatNode" presStyleLbl="solidFgAcc1" presStyleIdx="2" presStyleCnt="4"/>
      <dgm:spPr/>
    </dgm:pt>
    <dgm:pt modelId="{68B0CBDB-7279-405B-B018-C5FA2189CC1D}" type="pres">
      <dgm:prSet presAssocID="{90E8AF6A-9E0B-4CDE-A319-B75A265F6992}" presName="text_4" presStyleLbl="node1" presStyleIdx="3" presStyleCnt="4">
        <dgm:presLayoutVars>
          <dgm:bulletEnabled val="1"/>
        </dgm:presLayoutVars>
      </dgm:prSet>
      <dgm:spPr/>
    </dgm:pt>
    <dgm:pt modelId="{8660C325-2E82-40A9-98DD-CBEA3290D8FA}" type="pres">
      <dgm:prSet presAssocID="{90E8AF6A-9E0B-4CDE-A319-B75A265F6992}" presName="accent_4" presStyleCnt="0"/>
      <dgm:spPr/>
    </dgm:pt>
    <dgm:pt modelId="{FD76C95E-E802-401B-B6ED-75D4C198A079}" type="pres">
      <dgm:prSet presAssocID="{90E8AF6A-9E0B-4CDE-A319-B75A265F6992}" presName="accentRepeatNode" presStyleLbl="solidFgAcc1" presStyleIdx="3" presStyleCnt="4"/>
      <dgm:spPr/>
    </dgm:pt>
  </dgm:ptLst>
  <dgm:cxnLst>
    <dgm:cxn modelId="{B1190922-5437-40FC-8215-9560CAE8E25E}" type="presOf" srcId="{3F520AA4-E60A-4940-8211-C49BC95C8053}" destId="{45C00A0F-20DF-4247-BBEB-22C90BB32433}" srcOrd="0" destOrd="0" presId="urn:microsoft.com/office/officeart/2008/layout/VerticalCurvedList"/>
    <dgm:cxn modelId="{BD8B6929-051F-43D5-9402-6CB43BD5EC63}" srcId="{7BA70187-D448-406A-A09A-80057CCF934C}" destId="{F71E14DC-4253-44A9-A13B-2ADC41DF1F6A}" srcOrd="0" destOrd="0" parTransId="{F427521D-1A81-4324-B7C7-A188FBEE0BFE}" sibTransId="{8840BB62-AD09-460F-94C6-3A135709073A}"/>
    <dgm:cxn modelId="{2C36C435-6FAE-4D10-B78C-203127CDE2E5}" srcId="{7BA70187-D448-406A-A09A-80057CCF934C}" destId="{DA335B91-EB95-4075-9E73-99F5734EF553}" srcOrd="2" destOrd="0" parTransId="{2CE3319B-49AA-4E7C-BEA0-571ADB77EF60}" sibTransId="{1C277F9D-089F-4AD3-932F-6BEAD30C93EC}"/>
    <dgm:cxn modelId="{E7CD7A42-A232-444C-8EC7-0A63A89C02E1}" type="presOf" srcId="{F71E14DC-4253-44A9-A13B-2ADC41DF1F6A}" destId="{6BD26516-2A3F-4B51-92A2-1110C11F1985}" srcOrd="0" destOrd="0" presId="urn:microsoft.com/office/officeart/2008/layout/VerticalCurvedList"/>
    <dgm:cxn modelId="{4261864F-4950-46AC-8A5D-C5D37E371A71}" type="presOf" srcId="{DA335B91-EB95-4075-9E73-99F5734EF553}" destId="{F5353D2C-BF6C-42C7-856E-262237F7BCDB}" srcOrd="0" destOrd="0" presId="urn:microsoft.com/office/officeart/2008/layout/VerticalCurvedList"/>
    <dgm:cxn modelId="{950C0976-4232-404C-BFC6-D94CBF748077}" type="presOf" srcId="{7BA70187-D448-406A-A09A-80057CCF934C}" destId="{096A4EFA-F909-42F7-AC12-B30D1A27B89D}" srcOrd="0" destOrd="0" presId="urn:microsoft.com/office/officeart/2008/layout/VerticalCurvedList"/>
    <dgm:cxn modelId="{11FF5795-0DFB-4CEB-A824-7FBBB18642BE}" type="presOf" srcId="{90E8AF6A-9E0B-4CDE-A319-B75A265F6992}" destId="{68B0CBDB-7279-405B-B018-C5FA2189CC1D}" srcOrd="0" destOrd="0" presId="urn:microsoft.com/office/officeart/2008/layout/VerticalCurvedList"/>
    <dgm:cxn modelId="{C8D250C2-4376-4466-AF4E-170769D0259B}" type="presOf" srcId="{8840BB62-AD09-460F-94C6-3A135709073A}" destId="{7D0D598D-2599-4C12-AB0A-7F87B7E9F579}" srcOrd="0" destOrd="0" presId="urn:microsoft.com/office/officeart/2008/layout/VerticalCurvedList"/>
    <dgm:cxn modelId="{E7BC09D6-E4A1-4891-9695-99E8DB1998FC}" srcId="{7BA70187-D448-406A-A09A-80057CCF934C}" destId="{90E8AF6A-9E0B-4CDE-A319-B75A265F6992}" srcOrd="3" destOrd="0" parTransId="{22980B04-7365-4C56-B9EE-FB3FDFCEEFDB}" sibTransId="{BB258524-4BD6-45F9-A714-281C0C2DD696}"/>
    <dgm:cxn modelId="{30B500E2-C8E1-4129-A8D6-81286993CF72}" srcId="{7BA70187-D448-406A-A09A-80057CCF934C}" destId="{3F520AA4-E60A-4940-8211-C49BC95C8053}" srcOrd="1" destOrd="0" parTransId="{B6EF916B-ED00-48CF-BBF7-CFA7EC5EDDE4}" sibTransId="{828F7176-BA89-4574-A9AF-6884B7B748A9}"/>
    <dgm:cxn modelId="{BDED4B0C-0F5C-40CF-8A8E-BEFA98D86EDD}" type="presParOf" srcId="{096A4EFA-F909-42F7-AC12-B30D1A27B89D}" destId="{FBC654C2-691D-450E-A3A8-2BB046795A65}" srcOrd="0" destOrd="0" presId="urn:microsoft.com/office/officeart/2008/layout/VerticalCurvedList"/>
    <dgm:cxn modelId="{CD8AF97E-8E90-4E21-9841-688B1023ED71}" type="presParOf" srcId="{FBC654C2-691D-450E-A3A8-2BB046795A65}" destId="{9D653EFA-B34A-4074-946A-80BE1793D9F0}" srcOrd="0" destOrd="0" presId="urn:microsoft.com/office/officeart/2008/layout/VerticalCurvedList"/>
    <dgm:cxn modelId="{E653BDD8-AE0E-42B9-9AB0-F663D584FC21}" type="presParOf" srcId="{9D653EFA-B34A-4074-946A-80BE1793D9F0}" destId="{B4A495CC-B43F-4DD4-891F-4F3F541592EC}" srcOrd="0" destOrd="0" presId="urn:microsoft.com/office/officeart/2008/layout/VerticalCurvedList"/>
    <dgm:cxn modelId="{25816FFC-0976-4EA3-AFD9-554FCF651337}" type="presParOf" srcId="{9D653EFA-B34A-4074-946A-80BE1793D9F0}" destId="{7D0D598D-2599-4C12-AB0A-7F87B7E9F579}" srcOrd="1" destOrd="0" presId="urn:microsoft.com/office/officeart/2008/layout/VerticalCurvedList"/>
    <dgm:cxn modelId="{64999967-0DA1-4AC6-9C3B-EECB7214713A}" type="presParOf" srcId="{9D653EFA-B34A-4074-946A-80BE1793D9F0}" destId="{8855F04D-710C-483E-B3F1-52277358A86E}" srcOrd="2" destOrd="0" presId="urn:microsoft.com/office/officeart/2008/layout/VerticalCurvedList"/>
    <dgm:cxn modelId="{462FEB72-952A-48C2-947D-E161B47AC5DD}" type="presParOf" srcId="{9D653EFA-B34A-4074-946A-80BE1793D9F0}" destId="{DD2AEFDF-3B1D-488E-A5A6-369FD5BB7AB4}" srcOrd="3" destOrd="0" presId="urn:microsoft.com/office/officeart/2008/layout/VerticalCurvedList"/>
    <dgm:cxn modelId="{5156AF8B-487F-48B3-9F33-03FE7D05B7F4}" type="presParOf" srcId="{FBC654C2-691D-450E-A3A8-2BB046795A65}" destId="{6BD26516-2A3F-4B51-92A2-1110C11F1985}" srcOrd="1" destOrd="0" presId="urn:microsoft.com/office/officeart/2008/layout/VerticalCurvedList"/>
    <dgm:cxn modelId="{323FB273-3753-4102-8C5B-0A6DD324B2C7}" type="presParOf" srcId="{FBC654C2-691D-450E-A3A8-2BB046795A65}" destId="{D97BE94D-F910-4EB9-B0DE-6E79C29DC6AE}" srcOrd="2" destOrd="0" presId="urn:microsoft.com/office/officeart/2008/layout/VerticalCurvedList"/>
    <dgm:cxn modelId="{3058BB46-2FB0-4EBB-A456-C79507645699}" type="presParOf" srcId="{D97BE94D-F910-4EB9-B0DE-6E79C29DC6AE}" destId="{A39259A5-14E7-4403-91C0-D386FE2AB362}" srcOrd="0" destOrd="0" presId="urn:microsoft.com/office/officeart/2008/layout/VerticalCurvedList"/>
    <dgm:cxn modelId="{D25A73AD-6DA7-4795-BE93-EB2FFCC0825E}" type="presParOf" srcId="{FBC654C2-691D-450E-A3A8-2BB046795A65}" destId="{45C00A0F-20DF-4247-BBEB-22C90BB32433}" srcOrd="3" destOrd="0" presId="urn:microsoft.com/office/officeart/2008/layout/VerticalCurvedList"/>
    <dgm:cxn modelId="{6860C82E-2A09-442D-9B8A-027BA243E83D}" type="presParOf" srcId="{FBC654C2-691D-450E-A3A8-2BB046795A65}" destId="{4717760B-2EC6-4E2E-A01B-0587928D6473}" srcOrd="4" destOrd="0" presId="urn:microsoft.com/office/officeart/2008/layout/VerticalCurvedList"/>
    <dgm:cxn modelId="{12451B68-2AEC-4DC0-9F22-2A21CF9CA0D1}" type="presParOf" srcId="{4717760B-2EC6-4E2E-A01B-0587928D6473}" destId="{41545596-462D-4ECD-B6AE-D9B5BC0828A1}" srcOrd="0" destOrd="0" presId="urn:microsoft.com/office/officeart/2008/layout/VerticalCurvedList"/>
    <dgm:cxn modelId="{06DFA30B-FBA3-44D0-86D9-BE38B1091C57}" type="presParOf" srcId="{FBC654C2-691D-450E-A3A8-2BB046795A65}" destId="{F5353D2C-BF6C-42C7-856E-262237F7BCDB}" srcOrd="5" destOrd="0" presId="urn:microsoft.com/office/officeart/2008/layout/VerticalCurvedList"/>
    <dgm:cxn modelId="{573F7EDB-D10A-439E-8578-E5534A1A4988}" type="presParOf" srcId="{FBC654C2-691D-450E-A3A8-2BB046795A65}" destId="{185D61F6-4B6C-463A-BA5F-502C678A202F}" srcOrd="6" destOrd="0" presId="urn:microsoft.com/office/officeart/2008/layout/VerticalCurvedList"/>
    <dgm:cxn modelId="{F1BEE324-AC92-40BA-9BF3-B6C9C9D8D639}" type="presParOf" srcId="{185D61F6-4B6C-463A-BA5F-502C678A202F}" destId="{87E92B42-6997-49B4-86AB-D08766B6F1A4}" srcOrd="0" destOrd="0" presId="urn:microsoft.com/office/officeart/2008/layout/VerticalCurvedList"/>
    <dgm:cxn modelId="{1193AE9C-9DEA-4895-AF27-3316D104FAAF}" type="presParOf" srcId="{FBC654C2-691D-450E-A3A8-2BB046795A65}" destId="{68B0CBDB-7279-405B-B018-C5FA2189CC1D}" srcOrd="7" destOrd="0" presId="urn:microsoft.com/office/officeart/2008/layout/VerticalCurvedList"/>
    <dgm:cxn modelId="{C9FCD332-E1ED-4629-A47C-18B5A1097C4A}" type="presParOf" srcId="{FBC654C2-691D-450E-A3A8-2BB046795A65}" destId="{8660C325-2E82-40A9-98DD-CBEA3290D8FA}" srcOrd="8" destOrd="0" presId="urn:microsoft.com/office/officeart/2008/layout/VerticalCurvedList"/>
    <dgm:cxn modelId="{7AC15DFC-0F92-47E1-8EB9-541EA6A2D74F}" type="presParOf" srcId="{8660C325-2E82-40A9-98DD-CBEA3290D8FA}" destId="{FD76C95E-E802-401B-B6ED-75D4C198A079}"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D598D-2599-4C12-AB0A-7F87B7E9F579}">
      <dsp:nvSpPr>
        <dsp:cNvPr id="0" name=""/>
        <dsp:cNvSpPr/>
      </dsp:nvSpPr>
      <dsp:spPr>
        <a:xfrm>
          <a:off x="-7714506" y="-1178756"/>
          <a:ext cx="9179354" cy="9179354"/>
        </a:xfrm>
        <a:prstGeom prst="blockArc">
          <a:avLst>
            <a:gd name="adj1" fmla="val 18900000"/>
            <a:gd name="adj2" fmla="val 2700000"/>
            <a:gd name="adj3" fmla="val 235"/>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D26516-2A3F-4B51-92A2-1110C11F1985}">
      <dsp:nvSpPr>
        <dsp:cNvPr id="0" name=""/>
        <dsp:cNvSpPr/>
      </dsp:nvSpPr>
      <dsp:spPr>
        <a:xfrm>
          <a:off x="766265" y="524463"/>
          <a:ext cx="11880406" cy="1049472"/>
        </a:xfrm>
        <a:prstGeom prst="rect">
          <a:avLst/>
        </a:prstGeom>
        <a:solidFill>
          <a:schemeClr val="accent5">
            <a:hueOff val="0"/>
            <a:satOff val="0"/>
            <a:lumOff val="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3018" tIns="109220" rIns="109220" bIns="109220" numCol="1" spcCol="1270" anchor="ctr" anchorCtr="0">
          <a:noAutofit/>
        </a:bodyPr>
        <a:lstStyle/>
        <a:p>
          <a:pPr marL="0" lvl="0" indent="0" algn="l" defTabSz="1911350">
            <a:lnSpc>
              <a:spcPct val="90000"/>
            </a:lnSpc>
            <a:spcBef>
              <a:spcPct val="0"/>
            </a:spcBef>
            <a:spcAft>
              <a:spcPct val="35000"/>
            </a:spcAft>
            <a:buFontTx/>
            <a:buNone/>
          </a:pPr>
          <a:r>
            <a:rPr lang="es-AR" sz="4300" kern="1200" dirty="0"/>
            <a:t>FUNDAMENTOS</a:t>
          </a:r>
        </a:p>
      </dsp:txBody>
      <dsp:txXfrm>
        <a:off x="766265" y="524463"/>
        <a:ext cx="11880406" cy="1049472"/>
      </dsp:txXfrm>
    </dsp:sp>
    <dsp:sp modelId="{A39259A5-14E7-4403-91C0-D386FE2AB362}">
      <dsp:nvSpPr>
        <dsp:cNvPr id="0" name=""/>
        <dsp:cNvSpPr/>
      </dsp:nvSpPr>
      <dsp:spPr>
        <a:xfrm>
          <a:off x="110345" y="393279"/>
          <a:ext cx="1311840" cy="131184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00A0F-20DF-4247-BBEB-22C90BB32433}">
      <dsp:nvSpPr>
        <dsp:cNvPr id="0" name=""/>
        <dsp:cNvSpPr/>
      </dsp:nvSpPr>
      <dsp:spPr>
        <a:xfrm>
          <a:off x="1367952" y="2098944"/>
          <a:ext cx="11278720" cy="1049472"/>
        </a:xfrm>
        <a:prstGeom prst="rect">
          <a:avLst/>
        </a:prstGeom>
        <a:solidFill>
          <a:schemeClr val="accent5">
            <a:hueOff val="2239706"/>
            <a:satOff val="630"/>
            <a:lumOff val="-902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3018" tIns="109220" rIns="109220" bIns="109220" numCol="1" spcCol="1270" anchor="ctr" anchorCtr="0">
          <a:noAutofit/>
        </a:bodyPr>
        <a:lstStyle/>
        <a:p>
          <a:pPr marL="0" lvl="0" indent="0" algn="l" defTabSz="1911350">
            <a:lnSpc>
              <a:spcPct val="90000"/>
            </a:lnSpc>
            <a:spcBef>
              <a:spcPct val="0"/>
            </a:spcBef>
            <a:spcAft>
              <a:spcPct val="35000"/>
            </a:spcAft>
            <a:buNone/>
          </a:pPr>
          <a:r>
            <a:rPr lang="es-AR" sz="4300" kern="1200" dirty="0"/>
            <a:t>OBJETO Y FINALIDAD DE LA LEY</a:t>
          </a:r>
        </a:p>
      </dsp:txBody>
      <dsp:txXfrm>
        <a:off x="1367952" y="2098944"/>
        <a:ext cx="11278720" cy="1049472"/>
      </dsp:txXfrm>
    </dsp:sp>
    <dsp:sp modelId="{41545596-462D-4ECD-B6AE-D9B5BC0828A1}">
      <dsp:nvSpPr>
        <dsp:cNvPr id="0" name=""/>
        <dsp:cNvSpPr/>
      </dsp:nvSpPr>
      <dsp:spPr>
        <a:xfrm>
          <a:off x="712032" y="1967760"/>
          <a:ext cx="1311840" cy="1311840"/>
        </a:xfrm>
        <a:prstGeom prst="ellipse">
          <a:avLst/>
        </a:prstGeom>
        <a:solidFill>
          <a:schemeClr val="lt1">
            <a:hueOff val="0"/>
            <a:satOff val="0"/>
            <a:lumOff val="0"/>
            <a:alphaOff val="0"/>
          </a:schemeClr>
        </a:solidFill>
        <a:ln w="25400" cap="flat" cmpd="sng" algn="ctr">
          <a:solidFill>
            <a:schemeClr val="accent5">
              <a:hueOff val="2239706"/>
              <a:satOff val="630"/>
              <a:lumOff val="-9020"/>
              <a:alphaOff val="0"/>
            </a:schemeClr>
          </a:solidFill>
          <a:prstDash val="solid"/>
        </a:ln>
        <a:effectLst/>
      </dsp:spPr>
      <dsp:style>
        <a:lnRef idx="2">
          <a:scrgbClr r="0" g="0" b="0"/>
        </a:lnRef>
        <a:fillRef idx="1">
          <a:scrgbClr r="0" g="0" b="0"/>
        </a:fillRef>
        <a:effectRef idx="0">
          <a:scrgbClr r="0" g="0" b="0"/>
        </a:effectRef>
        <a:fontRef idx="minor"/>
      </dsp:style>
    </dsp:sp>
    <dsp:sp modelId="{F5353D2C-BF6C-42C7-856E-262237F7BCDB}">
      <dsp:nvSpPr>
        <dsp:cNvPr id="0" name=""/>
        <dsp:cNvSpPr/>
      </dsp:nvSpPr>
      <dsp:spPr>
        <a:xfrm>
          <a:off x="1367952" y="3673424"/>
          <a:ext cx="11278720" cy="1049472"/>
        </a:xfrm>
        <a:prstGeom prst="rect">
          <a:avLst/>
        </a:prstGeom>
        <a:solidFill>
          <a:schemeClr val="accent5">
            <a:hueOff val="4479411"/>
            <a:satOff val="1259"/>
            <a:lumOff val="-1804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3018" tIns="109220" rIns="109220" bIns="109220" numCol="1" spcCol="1270" anchor="ctr" anchorCtr="0">
          <a:noAutofit/>
        </a:bodyPr>
        <a:lstStyle/>
        <a:p>
          <a:pPr marL="0" lvl="0" indent="0" algn="l" defTabSz="1911350">
            <a:lnSpc>
              <a:spcPct val="90000"/>
            </a:lnSpc>
            <a:spcBef>
              <a:spcPct val="0"/>
            </a:spcBef>
            <a:spcAft>
              <a:spcPct val="35000"/>
            </a:spcAft>
            <a:buNone/>
          </a:pPr>
          <a:r>
            <a:rPr lang="es-AR" sz="4300" kern="1200" dirty="0"/>
            <a:t>AMBITO Y AUTORIDAD DE APLICACIÓN</a:t>
          </a:r>
        </a:p>
      </dsp:txBody>
      <dsp:txXfrm>
        <a:off x="1367952" y="3673424"/>
        <a:ext cx="11278720" cy="1049472"/>
      </dsp:txXfrm>
    </dsp:sp>
    <dsp:sp modelId="{87E92B42-6997-49B4-86AB-D08766B6F1A4}">
      <dsp:nvSpPr>
        <dsp:cNvPr id="0" name=""/>
        <dsp:cNvSpPr/>
      </dsp:nvSpPr>
      <dsp:spPr>
        <a:xfrm>
          <a:off x="712032" y="3542240"/>
          <a:ext cx="1311840" cy="1311840"/>
        </a:xfrm>
        <a:prstGeom prst="ellipse">
          <a:avLst/>
        </a:prstGeom>
        <a:solidFill>
          <a:schemeClr val="lt1">
            <a:hueOff val="0"/>
            <a:satOff val="0"/>
            <a:lumOff val="0"/>
            <a:alphaOff val="0"/>
          </a:schemeClr>
        </a:solidFill>
        <a:ln w="25400" cap="flat" cmpd="sng" algn="ctr">
          <a:solidFill>
            <a:schemeClr val="accent5">
              <a:hueOff val="4479411"/>
              <a:satOff val="1259"/>
              <a:lumOff val="-18040"/>
              <a:alphaOff val="0"/>
            </a:schemeClr>
          </a:solidFill>
          <a:prstDash val="solid"/>
        </a:ln>
        <a:effectLst/>
      </dsp:spPr>
      <dsp:style>
        <a:lnRef idx="2">
          <a:scrgbClr r="0" g="0" b="0"/>
        </a:lnRef>
        <a:fillRef idx="1">
          <a:scrgbClr r="0" g="0" b="0"/>
        </a:fillRef>
        <a:effectRef idx="0">
          <a:scrgbClr r="0" g="0" b="0"/>
        </a:effectRef>
        <a:fontRef idx="minor"/>
      </dsp:style>
    </dsp:sp>
    <dsp:sp modelId="{68B0CBDB-7279-405B-B018-C5FA2189CC1D}">
      <dsp:nvSpPr>
        <dsp:cNvPr id="0" name=""/>
        <dsp:cNvSpPr/>
      </dsp:nvSpPr>
      <dsp:spPr>
        <a:xfrm>
          <a:off x="766265" y="5247905"/>
          <a:ext cx="11880406" cy="1049472"/>
        </a:xfrm>
        <a:prstGeom prst="rect">
          <a:avLst/>
        </a:prstGeom>
        <a:solidFill>
          <a:schemeClr val="accent5">
            <a:hueOff val="6719117"/>
            <a:satOff val="1889"/>
            <a:lumOff val="-27060"/>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833018" tIns="109220" rIns="109220" bIns="109220" numCol="1" spcCol="1270" anchor="ctr" anchorCtr="0">
          <a:noAutofit/>
        </a:bodyPr>
        <a:lstStyle/>
        <a:p>
          <a:pPr marL="0" lvl="0" indent="0" algn="l" defTabSz="1911350">
            <a:lnSpc>
              <a:spcPct val="90000"/>
            </a:lnSpc>
            <a:spcBef>
              <a:spcPct val="0"/>
            </a:spcBef>
            <a:spcAft>
              <a:spcPct val="35000"/>
            </a:spcAft>
            <a:buNone/>
          </a:pPr>
          <a:r>
            <a:rPr lang="es-AR" sz="4300" kern="1200" dirty="0"/>
            <a:t>DISPOSICIONES GENERALES</a:t>
          </a:r>
        </a:p>
      </dsp:txBody>
      <dsp:txXfrm>
        <a:off x="766265" y="5247905"/>
        <a:ext cx="11880406" cy="1049472"/>
      </dsp:txXfrm>
    </dsp:sp>
    <dsp:sp modelId="{FD76C95E-E802-401B-B6ED-75D4C198A079}">
      <dsp:nvSpPr>
        <dsp:cNvPr id="0" name=""/>
        <dsp:cNvSpPr/>
      </dsp:nvSpPr>
      <dsp:spPr>
        <a:xfrm>
          <a:off x="110345" y="5116721"/>
          <a:ext cx="1311840" cy="1311840"/>
        </a:xfrm>
        <a:prstGeom prst="ellipse">
          <a:avLst/>
        </a:prstGeom>
        <a:solidFill>
          <a:schemeClr val="lt1">
            <a:hueOff val="0"/>
            <a:satOff val="0"/>
            <a:lumOff val="0"/>
            <a:alphaOff val="0"/>
          </a:schemeClr>
        </a:solidFill>
        <a:ln w="25400" cap="flat" cmpd="sng" algn="ctr">
          <a:solidFill>
            <a:schemeClr val="accent5">
              <a:hueOff val="6719117"/>
              <a:satOff val="1889"/>
              <a:lumOff val="-2706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15BB5A18-975D-458C-B3DF-C797039BE4E4}" type="datetimeFigureOut">
              <a:rPr lang="es-AR" smtClean="0"/>
              <a:t>14/3/2021</a:t>
            </a:fld>
            <a:endParaRPr lang="es-AR"/>
          </a:p>
        </p:txBody>
      </p:sp>
      <p:sp>
        <p:nvSpPr>
          <p:cNvPr id="4" name="Marcador de imagen de diapositiva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5CD77245-B06E-4BBD-A4CE-F8CFD9FA942E}" type="slidenum">
              <a:rPr lang="es-AR" smtClean="0"/>
              <a:t>‹Nº›</a:t>
            </a:fld>
            <a:endParaRPr lang="es-AR"/>
          </a:p>
        </p:txBody>
      </p:sp>
    </p:spTree>
    <p:extLst>
      <p:ext uri="{BB962C8B-B14F-4D97-AF65-F5344CB8AC3E}">
        <p14:creationId xmlns:p14="http://schemas.microsoft.com/office/powerpoint/2010/main" val="219040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1</a:t>
            </a:fld>
            <a:endParaRPr lang="es-AR"/>
          </a:p>
        </p:txBody>
      </p:sp>
    </p:spTree>
    <p:extLst>
      <p:ext uri="{BB962C8B-B14F-4D97-AF65-F5344CB8AC3E}">
        <p14:creationId xmlns:p14="http://schemas.microsoft.com/office/powerpoint/2010/main" val="2079582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10</a:t>
            </a:fld>
            <a:endParaRPr lang="es-AR"/>
          </a:p>
        </p:txBody>
      </p:sp>
    </p:spTree>
    <p:extLst>
      <p:ext uri="{BB962C8B-B14F-4D97-AF65-F5344CB8AC3E}">
        <p14:creationId xmlns:p14="http://schemas.microsoft.com/office/powerpoint/2010/main" val="3968163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11</a:t>
            </a:fld>
            <a:endParaRPr lang="es-AR"/>
          </a:p>
        </p:txBody>
      </p:sp>
    </p:spTree>
    <p:extLst>
      <p:ext uri="{BB962C8B-B14F-4D97-AF65-F5344CB8AC3E}">
        <p14:creationId xmlns:p14="http://schemas.microsoft.com/office/powerpoint/2010/main" val="2233706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12</a:t>
            </a:fld>
            <a:endParaRPr lang="es-AR"/>
          </a:p>
        </p:txBody>
      </p:sp>
    </p:spTree>
    <p:extLst>
      <p:ext uri="{BB962C8B-B14F-4D97-AF65-F5344CB8AC3E}">
        <p14:creationId xmlns:p14="http://schemas.microsoft.com/office/powerpoint/2010/main" val="267404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13</a:t>
            </a:fld>
            <a:endParaRPr lang="es-AR"/>
          </a:p>
        </p:txBody>
      </p:sp>
    </p:spTree>
    <p:extLst>
      <p:ext uri="{BB962C8B-B14F-4D97-AF65-F5344CB8AC3E}">
        <p14:creationId xmlns:p14="http://schemas.microsoft.com/office/powerpoint/2010/main" val="14942746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14</a:t>
            </a:fld>
            <a:endParaRPr lang="es-AR"/>
          </a:p>
        </p:txBody>
      </p:sp>
    </p:spTree>
    <p:extLst>
      <p:ext uri="{BB962C8B-B14F-4D97-AF65-F5344CB8AC3E}">
        <p14:creationId xmlns:p14="http://schemas.microsoft.com/office/powerpoint/2010/main" val="2259019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2</a:t>
            </a:fld>
            <a:endParaRPr lang="es-AR"/>
          </a:p>
        </p:txBody>
      </p:sp>
    </p:spTree>
    <p:extLst>
      <p:ext uri="{BB962C8B-B14F-4D97-AF65-F5344CB8AC3E}">
        <p14:creationId xmlns:p14="http://schemas.microsoft.com/office/powerpoint/2010/main" val="2989857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3</a:t>
            </a:fld>
            <a:endParaRPr lang="es-AR"/>
          </a:p>
        </p:txBody>
      </p:sp>
    </p:spTree>
    <p:extLst>
      <p:ext uri="{BB962C8B-B14F-4D97-AF65-F5344CB8AC3E}">
        <p14:creationId xmlns:p14="http://schemas.microsoft.com/office/powerpoint/2010/main" val="69270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4</a:t>
            </a:fld>
            <a:endParaRPr lang="es-AR"/>
          </a:p>
        </p:txBody>
      </p:sp>
    </p:spTree>
    <p:extLst>
      <p:ext uri="{BB962C8B-B14F-4D97-AF65-F5344CB8AC3E}">
        <p14:creationId xmlns:p14="http://schemas.microsoft.com/office/powerpoint/2010/main" val="1685171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5</a:t>
            </a:fld>
            <a:endParaRPr lang="es-AR"/>
          </a:p>
        </p:txBody>
      </p:sp>
    </p:spTree>
    <p:extLst>
      <p:ext uri="{BB962C8B-B14F-4D97-AF65-F5344CB8AC3E}">
        <p14:creationId xmlns:p14="http://schemas.microsoft.com/office/powerpoint/2010/main" val="398777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6</a:t>
            </a:fld>
            <a:endParaRPr lang="es-AR"/>
          </a:p>
        </p:txBody>
      </p:sp>
    </p:spTree>
    <p:extLst>
      <p:ext uri="{BB962C8B-B14F-4D97-AF65-F5344CB8AC3E}">
        <p14:creationId xmlns:p14="http://schemas.microsoft.com/office/powerpoint/2010/main" val="1957323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7</a:t>
            </a:fld>
            <a:endParaRPr lang="es-AR"/>
          </a:p>
        </p:txBody>
      </p:sp>
    </p:spTree>
    <p:extLst>
      <p:ext uri="{BB962C8B-B14F-4D97-AF65-F5344CB8AC3E}">
        <p14:creationId xmlns:p14="http://schemas.microsoft.com/office/powerpoint/2010/main" val="235624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8</a:t>
            </a:fld>
            <a:endParaRPr lang="es-AR"/>
          </a:p>
        </p:txBody>
      </p:sp>
    </p:spTree>
    <p:extLst>
      <p:ext uri="{BB962C8B-B14F-4D97-AF65-F5344CB8AC3E}">
        <p14:creationId xmlns:p14="http://schemas.microsoft.com/office/powerpoint/2010/main" val="2160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5"/>
          </p:nvPr>
        </p:nvSpPr>
        <p:spPr/>
        <p:txBody>
          <a:bodyPr/>
          <a:lstStyle/>
          <a:p>
            <a:fld id="{5CD77245-B06E-4BBD-A4CE-F8CFD9FA942E}" type="slidenum">
              <a:rPr lang="es-AR" smtClean="0"/>
              <a:t>9</a:t>
            </a:fld>
            <a:endParaRPr lang="es-AR"/>
          </a:p>
        </p:txBody>
      </p:sp>
    </p:spTree>
    <p:extLst>
      <p:ext uri="{BB962C8B-B14F-4D97-AF65-F5344CB8AC3E}">
        <p14:creationId xmlns:p14="http://schemas.microsoft.com/office/powerpoint/2010/main" val="5815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11" name="Google Shape;11;p2"/>
          <p:cNvSpPr txBox="1">
            <a:spLocks noGrp="1"/>
          </p:cNvSpPr>
          <p:nvPr>
            <p:ph type="ctrTitle"/>
          </p:nvPr>
        </p:nvSpPr>
        <p:spPr>
          <a:xfrm>
            <a:off x="1541771" y="4496368"/>
            <a:ext cx="7224263" cy="1704978"/>
          </a:xfrm>
          <a:prstGeom prst="rect">
            <a:avLst/>
          </a:prstGeom>
        </p:spPr>
        <p:txBody>
          <a:bodyPr spcFirstLastPara="1" wrap="square" lIns="91425" tIns="91425" rIns="91425" bIns="91425" anchor="b" anchorCtr="0"/>
          <a:lstStyle>
            <a:lvl1pPr lvl="0">
              <a:spcBef>
                <a:spcPts val="0"/>
              </a:spcBef>
              <a:spcAft>
                <a:spcPts val="0"/>
              </a:spcAft>
              <a:buSzPts val="4800"/>
              <a:buNone/>
              <a:defRPr sz="7056"/>
            </a:lvl1pPr>
            <a:lvl2pPr lvl="1">
              <a:spcBef>
                <a:spcPts val="0"/>
              </a:spcBef>
              <a:spcAft>
                <a:spcPts val="0"/>
              </a:spcAft>
              <a:buSzPts val="4800"/>
              <a:buNone/>
              <a:defRPr sz="7056"/>
            </a:lvl2pPr>
            <a:lvl3pPr lvl="2">
              <a:spcBef>
                <a:spcPts val="0"/>
              </a:spcBef>
              <a:spcAft>
                <a:spcPts val="0"/>
              </a:spcAft>
              <a:buSzPts val="4800"/>
              <a:buNone/>
              <a:defRPr sz="7056"/>
            </a:lvl3pPr>
            <a:lvl4pPr lvl="3">
              <a:spcBef>
                <a:spcPts val="0"/>
              </a:spcBef>
              <a:spcAft>
                <a:spcPts val="0"/>
              </a:spcAft>
              <a:buSzPts val="4800"/>
              <a:buNone/>
              <a:defRPr sz="7056"/>
            </a:lvl4pPr>
            <a:lvl5pPr lvl="4">
              <a:spcBef>
                <a:spcPts val="0"/>
              </a:spcBef>
              <a:spcAft>
                <a:spcPts val="0"/>
              </a:spcAft>
              <a:buSzPts val="4800"/>
              <a:buNone/>
              <a:defRPr sz="7056"/>
            </a:lvl5pPr>
            <a:lvl6pPr lvl="5">
              <a:spcBef>
                <a:spcPts val="0"/>
              </a:spcBef>
              <a:spcAft>
                <a:spcPts val="0"/>
              </a:spcAft>
              <a:buSzPts val="4800"/>
              <a:buNone/>
              <a:defRPr sz="7056"/>
            </a:lvl6pPr>
            <a:lvl7pPr lvl="6">
              <a:spcBef>
                <a:spcPts val="0"/>
              </a:spcBef>
              <a:spcAft>
                <a:spcPts val="0"/>
              </a:spcAft>
              <a:buSzPts val="4800"/>
              <a:buNone/>
              <a:defRPr sz="7056"/>
            </a:lvl7pPr>
            <a:lvl8pPr lvl="7">
              <a:spcBef>
                <a:spcPts val="0"/>
              </a:spcBef>
              <a:spcAft>
                <a:spcPts val="0"/>
              </a:spcAft>
              <a:buSzPts val="4800"/>
              <a:buNone/>
              <a:defRPr sz="7056"/>
            </a:lvl8pPr>
            <a:lvl9pPr lvl="8">
              <a:spcBef>
                <a:spcPts val="0"/>
              </a:spcBef>
              <a:spcAft>
                <a:spcPts val="0"/>
              </a:spcAft>
              <a:buSzPts val="4800"/>
              <a:buNone/>
              <a:defRPr sz="7056"/>
            </a:lvl9pPr>
          </a:lstStyle>
          <a:p>
            <a:r>
              <a:rPr lang="es-ES"/>
              <a:t>Haga clic para modificar el estilo de título del patrón</a:t>
            </a:r>
            <a:endParaRPr/>
          </a:p>
        </p:txBody>
      </p:sp>
    </p:spTree>
    <p:extLst>
      <p:ext uri="{BB962C8B-B14F-4D97-AF65-F5344CB8AC3E}">
        <p14:creationId xmlns:p14="http://schemas.microsoft.com/office/powerpoint/2010/main" val="3209246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reverse">
  <p:cSld name="Blank reverse">
    <p:bg>
      <p:bgPr>
        <a:solidFill>
          <a:srgbClr val="000000"/>
        </a:solidFill>
        <a:effectLst/>
      </p:bgPr>
    </p:bg>
    <p:spTree>
      <p:nvGrpSpPr>
        <p:cNvPr id="1" name="Shape 51"/>
        <p:cNvGrpSpPr/>
        <p:nvPr/>
      </p:nvGrpSpPr>
      <p:grpSpPr>
        <a:xfrm>
          <a:off x="0" y="0"/>
          <a:ext cx="0" cy="0"/>
          <a:chOff x="0" y="0"/>
          <a:chExt cx="0" cy="0"/>
        </a:xfrm>
      </p:grpSpPr>
      <p:sp>
        <p:nvSpPr>
          <p:cNvPr id="52" name="Google Shape;52;p11"/>
          <p:cNvSpPr/>
          <p:nvPr/>
        </p:nvSpPr>
        <p:spPr>
          <a:xfrm>
            <a:off x="291970" y="291954"/>
            <a:ext cx="12859011" cy="6998523"/>
          </a:xfrm>
          <a:prstGeom prst="frame">
            <a:avLst>
              <a:gd name="adj1" fmla="val 4126"/>
            </a:avLst>
          </a:prstGeom>
          <a:solidFill>
            <a:srgbClr val="FFFFFF"/>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53" name="Google Shape;53;p11"/>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2186558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008221" y="2348898"/>
            <a:ext cx="11426508" cy="1620771"/>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2016445" y="4284721"/>
            <a:ext cx="9410065" cy="1932323"/>
          </a:xfrm>
        </p:spPr>
        <p:txBody>
          <a:bodyPr/>
          <a:lstStyle>
            <a:lvl1pPr marL="0" indent="0" algn="ctr">
              <a:buNone/>
              <a:defRPr>
                <a:solidFill>
                  <a:schemeClr val="tx1">
                    <a:tint val="75000"/>
                  </a:schemeClr>
                </a:solidFill>
              </a:defRPr>
            </a:lvl1pPr>
            <a:lvl2pPr marL="655628" indent="0" algn="ctr">
              <a:buNone/>
              <a:defRPr>
                <a:solidFill>
                  <a:schemeClr val="tx1">
                    <a:tint val="75000"/>
                  </a:schemeClr>
                </a:solidFill>
              </a:defRPr>
            </a:lvl2pPr>
            <a:lvl3pPr marL="1311256" indent="0" algn="ctr">
              <a:buNone/>
              <a:defRPr>
                <a:solidFill>
                  <a:schemeClr val="tx1">
                    <a:tint val="75000"/>
                  </a:schemeClr>
                </a:solidFill>
              </a:defRPr>
            </a:lvl3pPr>
            <a:lvl4pPr marL="1966884" indent="0" algn="ctr">
              <a:buNone/>
              <a:defRPr>
                <a:solidFill>
                  <a:schemeClr val="tx1">
                    <a:tint val="75000"/>
                  </a:schemeClr>
                </a:solidFill>
              </a:defRPr>
            </a:lvl4pPr>
            <a:lvl5pPr marL="2622512" indent="0" algn="ctr">
              <a:buNone/>
              <a:defRPr>
                <a:solidFill>
                  <a:schemeClr val="tx1">
                    <a:tint val="75000"/>
                  </a:schemeClr>
                </a:solidFill>
              </a:defRPr>
            </a:lvl5pPr>
            <a:lvl6pPr marL="3278140" indent="0" algn="ctr">
              <a:buNone/>
              <a:defRPr>
                <a:solidFill>
                  <a:schemeClr val="tx1">
                    <a:tint val="75000"/>
                  </a:schemeClr>
                </a:solidFill>
              </a:defRPr>
            </a:lvl6pPr>
            <a:lvl7pPr marL="3933768" indent="0" algn="ctr">
              <a:buNone/>
              <a:defRPr>
                <a:solidFill>
                  <a:schemeClr val="tx1">
                    <a:tint val="75000"/>
                  </a:schemeClr>
                </a:solidFill>
              </a:defRPr>
            </a:lvl7pPr>
            <a:lvl8pPr marL="4589396" indent="0" algn="ctr">
              <a:buNone/>
              <a:defRPr>
                <a:solidFill>
                  <a:schemeClr val="tx1">
                    <a:tint val="75000"/>
                  </a:schemeClr>
                </a:solidFill>
              </a:defRPr>
            </a:lvl8pPr>
            <a:lvl9pPr marL="5245023"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889D0D36-193E-4799-9CB4-B8654655DFD4}" type="datetimeFigureOut">
              <a:rPr lang="es-AR" smtClean="0"/>
              <a:pPr/>
              <a:t>14/3/2021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98C6109-C170-4CFE-B119-C81969DAB797}" type="slidenum">
              <a:rPr lang="es-AR" smtClean="0"/>
              <a:pPr/>
              <a:t>‹Nº›</a:t>
            </a:fld>
            <a:endParaRPr lang="es-AR"/>
          </a:p>
        </p:txBody>
      </p:sp>
    </p:spTree>
    <p:extLst>
      <p:ext uri="{BB962C8B-B14F-4D97-AF65-F5344CB8AC3E}">
        <p14:creationId xmlns:p14="http://schemas.microsoft.com/office/powerpoint/2010/main" val="1278020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889D0D36-193E-4799-9CB4-B8654655DFD4}" type="datetimeFigureOut">
              <a:rPr lang="es-AR" smtClean="0"/>
              <a:pPr/>
              <a:t>14/3/2021</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D98C6109-C170-4CFE-B119-C81969DAB797}" type="slidenum">
              <a:rPr lang="es-AR" smtClean="0"/>
              <a:pPr/>
              <a:t>‹Nº›</a:t>
            </a:fld>
            <a:endParaRPr lang="es-AR"/>
          </a:p>
        </p:txBody>
      </p:sp>
    </p:spTree>
    <p:extLst>
      <p:ext uri="{BB962C8B-B14F-4D97-AF65-F5344CB8AC3E}">
        <p14:creationId xmlns:p14="http://schemas.microsoft.com/office/powerpoint/2010/main" val="720470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14" name="Google Shape;14;p3"/>
          <p:cNvSpPr txBox="1">
            <a:spLocks noGrp="1"/>
          </p:cNvSpPr>
          <p:nvPr>
            <p:ph type="ctrTitle"/>
          </p:nvPr>
        </p:nvSpPr>
        <p:spPr>
          <a:xfrm>
            <a:off x="1488956" y="3671847"/>
            <a:ext cx="7277188" cy="1704978"/>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800"/>
              <a:buNone/>
              <a:defRPr sz="7056"/>
            </a:lvl2pPr>
            <a:lvl3pPr lvl="2" rtl="0">
              <a:spcBef>
                <a:spcPts val="0"/>
              </a:spcBef>
              <a:spcAft>
                <a:spcPts val="0"/>
              </a:spcAft>
              <a:buSzPts val="4800"/>
              <a:buNone/>
              <a:defRPr sz="7056"/>
            </a:lvl3pPr>
            <a:lvl4pPr lvl="3" rtl="0">
              <a:spcBef>
                <a:spcPts val="0"/>
              </a:spcBef>
              <a:spcAft>
                <a:spcPts val="0"/>
              </a:spcAft>
              <a:buSzPts val="4800"/>
              <a:buNone/>
              <a:defRPr sz="7056"/>
            </a:lvl4pPr>
            <a:lvl5pPr lvl="4" rtl="0">
              <a:spcBef>
                <a:spcPts val="0"/>
              </a:spcBef>
              <a:spcAft>
                <a:spcPts val="0"/>
              </a:spcAft>
              <a:buSzPts val="4800"/>
              <a:buNone/>
              <a:defRPr sz="7056"/>
            </a:lvl5pPr>
            <a:lvl6pPr lvl="5" rtl="0">
              <a:spcBef>
                <a:spcPts val="0"/>
              </a:spcBef>
              <a:spcAft>
                <a:spcPts val="0"/>
              </a:spcAft>
              <a:buSzPts val="4800"/>
              <a:buNone/>
              <a:defRPr sz="7056"/>
            </a:lvl6pPr>
            <a:lvl7pPr lvl="6" rtl="0">
              <a:spcBef>
                <a:spcPts val="0"/>
              </a:spcBef>
              <a:spcAft>
                <a:spcPts val="0"/>
              </a:spcAft>
              <a:buSzPts val="4800"/>
              <a:buNone/>
              <a:defRPr sz="7056"/>
            </a:lvl7pPr>
            <a:lvl8pPr lvl="7" rtl="0">
              <a:spcBef>
                <a:spcPts val="0"/>
              </a:spcBef>
              <a:spcAft>
                <a:spcPts val="0"/>
              </a:spcAft>
              <a:buSzPts val="4800"/>
              <a:buNone/>
              <a:defRPr sz="7056"/>
            </a:lvl8pPr>
            <a:lvl9pPr lvl="8" rtl="0">
              <a:spcBef>
                <a:spcPts val="0"/>
              </a:spcBef>
              <a:spcAft>
                <a:spcPts val="0"/>
              </a:spcAft>
              <a:buSzPts val="4800"/>
              <a:buNone/>
              <a:defRPr sz="7056"/>
            </a:lvl9pPr>
          </a:lstStyle>
          <a:p>
            <a:r>
              <a:rPr lang="es-ES"/>
              <a:t>Haga clic para modificar el estilo de título del patrón</a:t>
            </a:r>
            <a:endParaRPr/>
          </a:p>
        </p:txBody>
      </p:sp>
      <p:sp>
        <p:nvSpPr>
          <p:cNvPr id="15" name="Google Shape;15;p3"/>
          <p:cNvSpPr txBox="1">
            <a:spLocks noGrp="1"/>
          </p:cNvSpPr>
          <p:nvPr>
            <p:ph type="subTitle" idx="1"/>
          </p:nvPr>
        </p:nvSpPr>
        <p:spPr>
          <a:xfrm>
            <a:off x="1488956" y="5407258"/>
            <a:ext cx="7277188" cy="1153705"/>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2000"/>
              <a:buNone/>
              <a:defRPr>
                <a:solidFill>
                  <a:srgbClr val="000000"/>
                </a:solidFill>
              </a:defRPr>
            </a:lvl1pPr>
            <a:lvl2pPr lvl="1" rtl="0">
              <a:spcBef>
                <a:spcPts val="0"/>
              </a:spcBef>
              <a:spcAft>
                <a:spcPts val="0"/>
              </a:spcAft>
              <a:buClr>
                <a:srgbClr val="000000"/>
              </a:buClr>
              <a:buSzPts val="2000"/>
              <a:buNone/>
              <a:defRPr>
                <a:solidFill>
                  <a:srgbClr val="000000"/>
                </a:solidFill>
              </a:defRPr>
            </a:lvl2pPr>
            <a:lvl3pPr lvl="2" rtl="0">
              <a:spcBef>
                <a:spcPts val="0"/>
              </a:spcBef>
              <a:spcAft>
                <a:spcPts val="0"/>
              </a:spcAft>
              <a:buClr>
                <a:srgbClr val="000000"/>
              </a:buClr>
              <a:buSzPts val="2000"/>
              <a:buNone/>
              <a:defRPr>
                <a:solidFill>
                  <a:srgbClr val="000000"/>
                </a:solidFill>
              </a:defRPr>
            </a:lvl3pPr>
            <a:lvl4pPr lvl="3" rtl="0">
              <a:spcBef>
                <a:spcPts val="0"/>
              </a:spcBef>
              <a:spcAft>
                <a:spcPts val="0"/>
              </a:spcAft>
              <a:buClr>
                <a:srgbClr val="000000"/>
              </a:buClr>
              <a:buSzPts val="2000"/>
              <a:buNone/>
              <a:defRPr>
                <a:solidFill>
                  <a:srgbClr val="000000"/>
                </a:solidFill>
              </a:defRPr>
            </a:lvl4pPr>
            <a:lvl5pPr lvl="4" rtl="0">
              <a:spcBef>
                <a:spcPts val="0"/>
              </a:spcBef>
              <a:spcAft>
                <a:spcPts val="0"/>
              </a:spcAft>
              <a:buClr>
                <a:srgbClr val="000000"/>
              </a:buClr>
              <a:buSzPts val="2000"/>
              <a:buNone/>
              <a:defRPr>
                <a:solidFill>
                  <a:srgbClr val="000000"/>
                </a:solidFill>
              </a:defRPr>
            </a:lvl5pPr>
            <a:lvl6pPr lvl="5" rtl="0">
              <a:spcBef>
                <a:spcPts val="0"/>
              </a:spcBef>
              <a:spcAft>
                <a:spcPts val="0"/>
              </a:spcAft>
              <a:buClr>
                <a:srgbClr val="000000"/>
              </a:buClr>
              <a:buSzPts val="2000"/>
              <a:buNone/>
              <a:defRPr>
                <a:solidFill>
                  <a:srgbClr val="000000"/>
                </a:solidFill>
              </a:defRPr>
            </a:lvl6pPr>
            <a:lvl7pPr lvl="6" rtl="0">
              <a:spcBef>
                <a:spcPts val="0"/>
              </a:spcBef>
              <a:spcAft>
                <a:spcPts val="0"/>
              </a:spcAft>
              <a:buClr>
                <a:srgbClr val="000000"/>
              </a:buClr>
              <a:buSzPts val="2000"/>
              <a:buNone/>
              <a:defRPr>
                <a:solidFill>
                  <a:srgbClr val="000000"/>
                </a:solidFill>
              </a:defRPr>
            </a:lvl7pPr>
            <a:lvl8pPr lvl="7" rtl="0">
              <a:spcBef>
                <a:spcPts val="0"/>
              </a:spcBef>
              <a:spcAft>
                <a:spcPts val="0"/>
              </a:spcAft>
              <a:buClr>
                <a:srgbClr val="000000"/>
              </a:buClr>
              <a:buSzPts val="2000"/>
              <a:buNone/>
              <a:defRPr>
                <a:solidFill>
                  <a:srgbClr val="000000"/>
                </a:solidFill>
              </a:defRPr>
            </a:lvl8pPr>
            <a:lvl9pPr lvl="8" rtl="0">
              <a:spcBef>
                <a:spcPts val="0"/>
              </a:spcBef>
              <a:spcAft>
                <a:spcPts val="0"/>
              </a:spcAft>
              <a:buClr>
                <a:srgbClr val="000000"/>
              </a:buClr>
              <a:buSzPts val="2000"/>
              <a:buNone/>
              <a:defRPr>
                <a:solidFill>
                  <a:srgbClr val="000000"/>
                </a:solidFill>
              </a:defRPr>
            </a:lvl9pPr>
          </a:lstStyle>
          <a:p>
            <a:r>
              <a:rPr lang="es-ES"/>
              <a:t>Haga clic para modificar el estilo de subtítulo del patrón</a:t>
            </a:r>
            <a:endParaRPr/>
          </a:p>
        </p:txBody>
      </p:sp>
    </p:spTree>
    <p:extLst>
      <p:ext uri="{BB962C8B-B14F-4D97-AF65-F5344CB8AC3E}">
        <p14:creationId xmlns:p14="http://schemas.microsoft.com/office/powerpoint/2010/main" val="4237435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6"/>
        <p:cNvGrpSpPr/>
        <p:nvPr/>
      </p:nvGrpSpPr>
      <p:grpSpPr>
        <a:xfrm>
          <a:off x="0" y="0"/>
          <a:ext cx="0" cy="0"/>
          <a:chOff x="0" y="0"/>
          <a:chExt cx="0" cy="0"/>
        </a:xfrm>
      </p:grpSpPr>
      <p:sp>
        <p:nvSpPr>
          <p:cNvPr id="17" name="Google Shape;17;p4"/>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18" name="Google Shape;18;p4"/>
          <p:cNvSpPr txBox="1">
            <a:spLocks noGrp="1"/>
          </p:cNvSpPr>
          <p:nvPr>
            <p:ph type="body" idx="1"/>
          </p:nvPr>
        </p:nvSpPr>
        <p:spPr>
          <a:xfrm>
            <a:off x="2652902" y="1256572"/>
            <a:ext cx="7574450" cy="5152861"/>
          </a:xfrm>
          <a:prstGeom prst="rect">
            <a:avLst/>
          </a:prstGeom>
        </p:spPr>
        <p:txBody>
          <a:bodyPr spcFirstLastPara="1" wrap="square" lIns="91425" tIns="91425" rIns="91425" bIns="91425" anchor="t" anchorCtr="0"/>
          <a:lstStyle>
            <a:lvl1pPr marL="672130" lvl="0" indent="-634789" rtl="0">
              <a:lnSpc>
                <a:spcPct val="115000"/>
              </a:lnSpc>
              <a:spcBef>
                <a:spcPts val="882"/>
              </a:spcBef>
              <a:spcAft>
                <a:spcPts val="0"/>
              </a:spcAft>
              <a:buSzPts val="3200"/>
              <a:buChar char="▪"/>
              <a:defRPr sz="4704" i="1"/>
            </a:lvl1pPr>
            <a:lvl2pPr marL="1344259" lvl="1" indent="-634789" rtl="0">
              <a:lnSpc>
                <a:spcPct val="115000"/>
              </a:lnSpc>
              <a:spcBef>
                <a:spcPts val="0"/>
              </a:spcBef>
              <a:spcAft>
                <a:spcPts val="0"/>
              </a:spcAft>
              <a:buSzPts val="3200"/>
              <a:buChar char="□"/>
              <a:defRPr sz="4704" i="1"/>
            </a:lvl2pPr>
            <a:lvl3pPr marL="2016389" lvl="2" indent="-634789" rtl="0">
              <a:lnSpc>
                <a:spcPct val="115000"/>
              </a:lnSpc>
              <a:spcBef>
                <a:spcPts val="0"/>
              </a:spcBef>
              <a:spcAft>
                <a:spcPts val="0"/>
              </a:spcAft>
              <a:buSzPts val="3200"/>
              <a:buChar char="□"/>
              <a:defRPr sz="4704" i="1"/>
            </a:lvl3pPr>
            <a:lvl4pPr marL="2688519" lvl="3" indent="-634789" rtl="0">
              <a:lnSpc>
                <a:spcPct val="115000"/>
              </a:lnSpc>
              <a:spcBef>
                <a:spcPts val="0"/>
              </a:spcBef>
              <a:spcAft>
                <a:spcPts val="0"/>
              </a:spcAft>
              <a:buSzPts val="3200"/>
              <a:buChar char="□"/>
              <a:defRPr sz="4704" i="1"/>
            </a:lvl4pPr>
            <a:lvl5pPr marL="3360649" lvl="4" indent="-634789" rtl="0">
              <a:lnSpc>
                <a:spcPct val="115000"/>
              </a:lnSpc>
              <a:spcBef>
                <a:spcPts val="0"/>
              </a:spcBef>
              <a:spcAft>
                <a:spcPts val="0"/>
              </a:spcAft>
              <a:buSzPts val="3200"/>
              <a:buChar char="○"/>
              <a:defRPr sz="4704" i="1"/>
            </a:lvl5pPr>
            <a:lvl6pPr marL="4032778" lvl="5" indent="-634789" rtl="0">
              <a:lnSpc>
                <a:spcPct val="115000"/>
              </a:lnSpc>
              <a:spcBef>
                <a:spcPts val="0"/>
              </a:spcBef>
              <a:spcAft>
                <a:spcPts val="0"/>
              </a:spcAft>
              <a:buSzPts val="3200"/>
              <a:buChar char="■"/>
              <a:defRPr sz="4704" i="1"/>
            </a:lvl6pPr>
            <a:lvl7pPr marL="4704908" lvl="6" indent="-634789" rtl="0">
              <a:lnSpc>
                <a:spcPct val="115000"/>
              </a:lnSpc>
              <a:spcBef>
                <a:spcPts val="0"/>
              </a:spcBef>
              <a:spcAft>
                <a:spcPts val="0"/>
              </a:spcAft>
              <a:buSzPts val="3200"/>
              <a:buChar char="●"/>
              <a:defRPr sz="4704" i="1"/>
            </a:lvl7pPr>
            <a:lvl8pPr marL="5377038" lvl="7" indent="-634789" rtl="0">
              <a:lnSpc>
                <a:spcPct val="115000"/>
              </a:lnSpc>
              <a:spcBef>
                <a:spcPts val="0"/>
              </a:spcBef>
              <a:spcAft>
                <a:spcPts val="0"/>
              </a:spcAft>
              <a:buSzPts val="3200"/>
              <a:buChar char="○"/>
              <a:defRPr sz="4704" i="1"/>
            </a:lvl8pPr>
            <a:lvl9pPr marL="6049167" lvl="8" indent="-634789">
              <a:lnSpc>
                <a:spcPct val="115000"/>
              </a:lnSpc>
              <a:spcBef>
                <a:spcPts val="0"/>
              </a:spcBef>
              <a:spcAft>
                <a:spcPts val="0"/>
              </a:spcAft>
              <a:buSzPts val="3200"/>
              <a:buChar char="■"/>
              <a:defRPr sz="4704" i="1"/>
            </a:lvl9pPr>
          </a:lstStyle>
          <a:p>
            <a:pPr lvl="0"/>
            <a:r>
              <a:rPr lang="es-ES"/>
              <a:t>Haga clic para modificar los estilos de texto del patrón</a:t>
            </a:r>
          </a:p>
        </p:txBody>
      </p:sp>
      <p:sp>
        <p:nvSpPr>
          <p:cNvPr id="19" name="Google Shape;19;p4"/>
          <p:cNvSpPr/>
          <p:nvPr/>
        </p:nvSpPr>
        <p:spPr>
          <a:xfrm>
            <a:off x="908178" y="886998"/>
            <a:ext cx="1393692" cy="1393619"/>
          </a:xfrm>
          <a:prstGeom prst="rect">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20" name="Google Shape;20;p4"/>
          <p:cNvSpPr/>
          <p:nvPr/>
        </p:nvSpPr>
        <p:spPr>
          <a:xfrm>
            <a:off x="1189631" y="1256572"/>
            <a:ext cx="830787" cy="654472"/>
          </a:xfrm>
          <a:prstGeom prst="rect">
            <a:avLst/>
          </a:prstGeom>
        </p:spPr>
        <p:txBody>
          <a:bodyPr>
            <a:prstTxWarp prst="textPlain">
              <a:avLst/>
            </a:prstTxWarp>
          </a:bodyPr>
          <a:lstStyle/>
          <a:p>
            <a:pPr lvl="0" algn="ctr"/>
            <a:r>
              <a:rPr sz="3087" b="1" i="0">
                <a:ln>
                  <a:noFill/>
                </a:ln>
                <a:solidFill>
                  <a:srgbClr val="FFFFFF"/>
                </a:solidFill>
                <a:latin typeface="Arial"/>
              </a:rPr>
              <a:t>“</a:t>
            </a:r>
          </a:p>
        </p:txBody>
      </p:sp>
      <p:sp>
        <p:nvSpPr>
          <p:cNvPr id="21" name="Google Shape;21;p4"/>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250887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3" name="Google Shape;23;p5"/>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24" name="Google Shape;24;p5"/>
          <p:cNvSpPr txBox="1">
            <a:spLocks noGrp="1"/>
          </p:cNvSpPr>
          <p:nvPr>
            <p:ph type="title"/>
          </p:nvPr>
        </p:nvSpPr>
        <p:spPr>
          <a:xfrm>
            <a:off x="1277771" y="1246024"/>
            <a:ext cx="7486241" cy="1999578"/>
          </a:xfrm>
          <a:prstGeom prst="rect">
            <a:avLst/>
          </a:prstGeom>
        </p:spPr>
        <p:txBody>
          <a:bodyPr spcFirstLastPara="1" wrap="square" lIns="91425" tIns="91425" rIns="91425" bIns="91425" anchor="b" anchorCtr="0"/>
          <a:lstStyle>
            <a:lvl1pPr lvl="0">
              <a:spcBef>
                <a:spcPts val="0"/>
              </a:spcBef>
              <a:spcAft>
                <a:spcPts val="0"/>
              </a:spcAft>
              <a:buSzPts val="4000"/>
              <a:buNone/>
              <a:defRPr sz="5880"/>
            </a:lvl1pPr>
            <a:lvl2pPr lvl="1">
              <a:spcBef>
                <a:spcPts val="0"/>
              </a:spcBef>
              <a:spcAft>
                <a:spcPts val="0"/>
              </a:spcAft>
              <a:buSzPts val="4000"/>
              <a:buNone/>
              <a:defRPr sz="5880"/>
            </a:lvl2pPr>
            <a:lvl3pPr lvl="2">
              <a:spcBef>
                <a:spcPts val="0"/>
              </a:spcBef>
              <a:spcAft>
                <a:spcPts val="0"/>
              </a:spcAft>
              <a:buSzPts val="4000"/>
              <a:buNone/>
              <a:defRPr sz="5880"/>
            </a:lvl3pPr>
            <a:lvl4pPr lvl="3">
              <a:spcBef>
                <a:spcPts val="0"/>
              </a:spcBef>
              <a:spcAft>
                <a:spcPts val="0"/>
              </a:spcAft>
              <a:buSzPts val="4000"/>
              <a:buNone/>
              <a:defRPr sz="5880"/>
            </a:lvl4pPr>
            <a:lvl5pPr lvl="4">
              <a:spcBef>
                <a:spcPts val="0"/>
              </a:spcBef>
              <a:spcAft>
                <a:spcPts val="0"/>
              </a:spcAft>
              <a:buSzPts val="4000"/>
              <a:buNone/>
              <a:defRPr sz="5880"/>
            </a:lvl5pPr>
            <a:lvl6pPr lvl="5">
              <a:spcBef>
                <a:spcPts val="0"/>
              </a:spcBef>
              <a:spcAft>
                <a:spcPts val="0"/>
              </a:spcAft>
              <a:buSzPts val="4000"/>
              <a:buNone/>
              <a:defRPr sz="5880"/>
            </a:lvl6pPr>
            <a:lvl7pPr lvl="6">
              <a:spcBef>
                <a:spcPts val="0"/>
              </a:spcBef>
              <a:spcAft>
                <a:spcPts val="0"/>
              </a:spcAft>
              <a:buSzPts val="4000"/>
              <a:buNone/>
              <a:defRPr sz="5880"/>
            </a:lvl7pPr>
            <a:lvl8pPr lvl="7">
              <a:spcBef>
                <a:spcPts val="0"/>
              </a:spcBef>
              <a:spcAft>
                <a:spcPts val="0"/>
              </a:spcAft>
              <a:buSzPts val="4000"/>
              <a:buNone/>
              <a:defRPr sz="5880"/>
            </a:lvl8pPr>
            <a:lvl9pPr lvl="8">
              <a:spcBef>
                <a:spcPts val="0"/>
              </a:spcBef>
              <a:spcAft>
                <a:spcPts val="0"/>
              </a:spcAft>
              <a:buSzPts val="4000"/>
              <a:buNone/>
              <a:defRPr sz="5880"/>
            </a:lvl9pPr>
          </a:lstStyle>
          <a:p>
            <a:r>
              <a:rPr lang="es-ES"/>
              <a:t>Haga clic para modificar el estilo de título del patrón</a:t>
            </a:r>
            <a:endParaRPr/>
          </a:p>
        </p:txBody>
      </p:sp>
      <p:sp>
        <p:nvSpPr>
          <p:cNvPr id="25" name="Google Shape;25;p5"/>
          <p:cNvSpPr txBox="1">
            <a:spLocks noGrp="1"/>
          </p:cNvSpPr>
          <p:nvPr>
            <p:ph type="body" idx="1"/>
          </p:nvPr>
        </p:nvSpPr>
        <p:spPr>
          <a:xfrm>
            <a:off x="1277771" y="3400143"/>
            <a:ext cx="10887555" cy="2946004"/>
          </a:xfrm>
          <a:prstGeom prst="rect">
            <a:avLst/>
          </a:prstGeom>
        </p:spPr>
        <p:txBody>
          <a:bodyPr spcFirstLastPara="1" wrap="square" lIns="91425" tIns="91425" rIns="91425" bIns="91425" anchor="t" anchorCtr="0"/>
          <a:lstStyle>
            <a:lvl1pPr marL="672130" lvl="0" indent="-522768">
              <a:spcBef>
                <a:spcPts val="882"/>
              </a:spcBef>
              <a:spcAft>
                <a:spcPts val="0"/>
              </a:spcAft>
              <a:buSzPts val="2000"/>
              <a:buChar char="▪"/>
              <a:defRPr/>
            </a:lvl1pPr>
            <a:lvl2pPr marL="1344259" lvl="1" indent="-522768">
              <a:spcBef>
                <a:spcPts val="0"/>
              </a:spcBef>
              <a:spcAft>
                <a:spcPts val="0"/>
              </a:spcAft>
              <a:buSzPts val="2000"/>
              <a:buChar char="□"/>
              <a:defRPr/>
            </a:lvl2pPr>
            <a:lvl3pPr marL="2016389" lvl="2" indent="-522768">
              <a:spcBef>
                <a:spcPts val="0"/>
              </a:spcBef>
              <a:spcAft>
                <a:spcPts val="0"/>
              </a:spcAft>
              <a:buSzPts val="2000"/>
              <a:buChar char="□"/>
              <a:defRPr/>
            </a:lvl3pPr>
            <a:lvl4pPr marL="2688519" lvl="3" indent="-522768">
              <a:spcBef>
                <a:spcPts val="0"/>
              </a:spcBef>
              <a:spcAft>
                <a:spcPts val="0"/>
              </a:spcAft>
              <a:buSzPts val="2000"/>
              <a:buChar char="□"/>
              <a:defRPr/>
            </a:lvl4pPr>
            <a:lvl5pPr marL="3360649" lvl="4" indent="-522768">
              <a:spcBef>
                <a:spcPts val="0"/>
              </a:spcBef>
              <a:spcAft>
                <a:spcPts val="0"/>
              </a:spcAft>
              <a:buSzPts val="2000"/>
              <a:buChar char="○"/>
              <a:defRPr/>
            </a:lvl5pPr>
            <a:lvl6pPr marL="4032778" lvl="5" indent="-522768">
              <a:spcBef>
                <a:spcPts val="0"/>
              </a:spcBef>
              <a:spcAft>
                <a:spcPts val="0"/>
              </a:spcAft>
              <a:buSzPts val="2000"/>
              <a:buChar char="■"/>
              <a:defRPr/>
            </a:lvl6pPr>
            <a:lvl7pPr marL="4704908" lvl="6" indent="-522768">
              <a:spcBef>
                <a:spcPts val="0"/>
              </a:spcBef>
              <a:spcAft>
                <a:spcPts val="0"/>
              </a:spcAft>
              <a:buSzPts val="2000"/>
              <a:buChar char="●"/>
              <a:defRPr/>
            </a:lvl7pPr>
            <a:lvl8pPr marL="5377038" lvl="7" indent="-522768">
              <a:spcBef>
                <a:spcPts val="0"/>
              </a:spcBef>
              <a:spcAft>
                <a:spcPts val="0"/>
              </a:spcAft>
              <a:buSzPts val="2000"/>
              <a:buChar char="○"/>
              <a:defRPr/>
            </a:lvl8pPr>
            <a:lvl9pPr marL="6049167" lvl="8" indent="-522768">
              <a:spcBef>
                <a:spcPts val="0"/>
              </a:spcBef>
              <a:spcAft>
                <a:spcPts val="0"/>
              </a:spcAft>
              <a:buSzPts val="2000"/>
              <a:buChar char="■"/>
              <a:defRPr/>
            </a:lvl9pPr>
          </a:lstStyle>
          <a:p>
            <a:pPr lvl="0"/>
            <a:r>
              <a:rPr lang="es-ES"/>
              <a:t>Haga clic para modificar los estilos de texto del patrón</a:t>
            </a:r>
          </a:p>
        </p:txBody>
      </p:sp>
      <p:sp>
        <p:nvSpPr>
          <p:cNvPr id="26" name="Google Shape;26;p5"/>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266555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7"/>
        <p:cNvGrpSpPr/>
        <p:nvPr/>
      </p:nvGrpSpPr>
      <p:grpSpPr>
        <a:xfrm>
          <a:off x="0" y="0"/>
          <a:ext cx="0" cy="0"/>
          <a:chOff x="0" y="0"/>
          <a:chExt cx="0" cy="0"/>
        </a:xfrm>
      </p:grpSpPr>
      <p:sp>
        <p:nvSpPr>
          <p:cNvPr id="28" name="Google Shape;28;p6"/>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29" name="Google Shape;29;p6"/>
          <p:cNvSpPr txBox="1">
            <a:spLocks noGrp="1"/>
          </p:cNvSpPr>
          <p:nvPr>
            <p:ph type="title"/>
          </p:nvPr>
        </p:nvSpPr>
        <p:spPr>
          <a:xfrm>
            <a:off x="1277771" y="1246024"/>
            <a:ext cx="7486241" cy="1999578"/>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s-ES"/>
              <a:t>Haga clic para modificar el estilo de título del patrón</a:t>
            </a:r>
            <a:endParaRPr/>
          </a:p>
        </p:txBody>
      </p:sp>
      <p:sp>
        <p:nvSpPr>
          <p:cNvPr id="30" name="Google Shape;30;p6"/>
          <p:cNvSpPr txBox="1">
            <a:spLocks noGrp="1"/>
          </p:cNvSpPr>
          <p:nvPr>
            <p:ph type="body" idx="1"/>
          </p:nvPr>
        </p:nvSpPr>
        <p:spPr>
          <a:xfrm>
            <a:off x="1277771" y="3400143"/>
            <a:ext cx="5284561" cy="3136083"/>
          </a:xfrm>
          <a:prstGeom prst="rect">
            <a:avLst/>
          </a:prstGeom>
        </p:spPr>
        <p:txBody>
          <a:bodyPr spcFirstLastPara="1" wrap="square" lIns="91425" tIns="91425" rIns="91425" bIns="91425" anchor="t" anchorCtr="0"/>
          <a:lstStyle>
            <a:lvl1pPr marL="672130" lvl="0" indent="-485427">
              <a:spcBef>
                <a:spcPts val="882"/>
              </a:spcBef>
              <a:spcAft>
                <a:spcPts val="0"/>
              </a:spcAft>
              <a:buSzPts val="1600"/>
              <a:buChar char="▪"/>
              <a:defRPr sz="2352"/>
            </a:lvl1pPr>
            <a:lvl2pPr marL="1344259" lvl="1" indent="-485427">
              <a:spcBef>
                <a:spcPts val="0"/>
              </a:spcBef>
              <a:spcAft>
                <a:spcPts val="0"/>
              </a:spcAft>
              <a:buSzPts val="1600"/>
              <a:buChar char="□"/>
              <a:defRPr sz="2352"/>
            </a:lvl2pPr>
            <a:lvl3pPr marL="2016389" lvl="2" indent="-485427">
              <a:spcBef>
                <a:spcPts val="0"/>
              </a:spcBef>
              <a:spcAft>
                <a:spcPts val="0"/>
              </a:spcAft>
              <a:buSzPts val="1600"/>
              <a:buChar char="□"/>
              <a:defRPr sz="2352"/>
            </a:lvl3pPr>
            <a:lvl4pPr marL="2688519" lvl="3" indent="-485427">
              <a:spcBef>
                <a:spcPts val="0"/>
              </a:spcBef>
              <a:spcAft>
                <a:spcPts val="0"/>
              </a:spcAft>
              <a:buSzPts val="1600"/>
              <a:buChar char="□"/>
              <a:defRPr sz="2352"/>
            </a:lvl4pPr>
            <a:lvl5pPr marL="3360649" lvl="4" indent="-485427">
              <a:spcBef>
                <a:spcPts val="0"/>
              </a:spcBef>
              <a:spcAft>
                <a:spcPts val="0"/>
              </a:spcAft>
              <a:buSzPts val="1600"/>
              <a:buChar char="○"/>
              <a:defRPr sz="2352"/>
            </a:lvl5pPr>
            <a:lvl6pPr marL="4032778" lvl="5" indent="-485427">
              <a:spcBef>
                <a:spcPts val="0"/>
              </a:spcBef>
              <a:spcAft>
                <a:spcPts val="0"/>
              </a:spcAft>
              <a:buSzPts val="1600"/>
              <a:buChar char="■"/>
              <a:defRPr sz="2352"/>
            </a:lvl6pPr>
            <a:lvl7pPr marL="4704908" lvl="6" indent="-485427">
              <a:spcBef>
                <a:spcPts val="0"/>
              </a:spcBef>
              <a:spcAft>
                <a:spcPts val="0"/>
              </a:spcAft>
              <a:buSzPts val="1600"/>
              <a:buChar char="●"/>
              <a:defRPr sz="2352"/>
            </a:lvl7pPr>
            <a:lvl8pPr marL="5377038" lvl="7" indent="-485427">
              <a:spcBef>
                <a:spcPts val="0"/>
              </a:spcBef>
              <a:spcAft>
                <a:spcPts val="0"/>
              </a:spcAft>
              <a:buSzPts val="1600"/>
              <a:buChar char="○"/>
              <a:defRPr sz="2352"/>
            </a:lvl8pPr>
            <a:lvl9pPr marL="6049167" lvl="8" indent="-485427">
              <a:spcBef>
                <a:spcPts val="0"/>
              </a:spcBef>
              <a:spcAft>
                <a:spcPts val="0"/>
              </a:spcAft>
              <a:buSzPts val="1600"/>
              <a:buChar char="■"/>
              <a:defRPr sz="2352"/>
            </a:lvl9pPr>
          </a:lstStyle>
          <a:p>
            <a:pPr lvl="0"/>
            <a:r>
              <a:rPr lang="es-ES"/>
              <a:t>Haga clic para modificar los estilos de texto del patrón</a:t>
            </a:r>
          </a:p>
        </p:txBody>
      </p:sp>
      <p:sp>
        <p:nvSpPr>
          <p:cNvPr id="31" name="Google Shape;31;p6"/>
          <p:cNvSpPr txBox="1">
            <a:spLocks noGrp="1"/>
          </p:cNvSpPr>
          <p:nvPr>
            <p:ph type="body" idx="2"/>
          </p:nvPr>
        </p:nvSpPr>
        <p:spPr>
          <a:xfrm>
            <a:off x="6880585" y="3400143"/>
            <a:ext cx="5284561" cy="3136083"/>
          </a:xfrm>
          <a:prstGeom prst="rect">
            <a:avLst/>
          </a:prstGeom>
        </p:spPr>
        <p:txBody>
          <a:bodyPr spcFirstLastPara="1" wrap="square" lIns="91425" tIns="91425" rIns="91425" bIns="91425" anchor="t" anchorCtr="0"/>
          <a:lstStyle>
            <a:lvl1pPr marL="672130" lvl="0" indent="-485427">
              <a:spcBef>
                <a:spcPts val="882"/>
              </a:spcBef>
              <a:spcAft>
                <a:spcPts val="0"/>
              </a:spcAft>
              <a:buSzPts val="1600"/>
              <a:buChar char="▪"/>
              <a:defRPr sz="2352"/>
            </a:lvl1pPr>
            <a:lvl2pPr marL="1344259" lvl="1" indent="-485427">
              <a:spcBef>
                <a:spcPts val="0"/>
              </a:spcBef>
              <a:spcAft>
                <a:spcPts val="0"/>
              </a:spcAft>
              <a:buSzPts val="1600"/>
              <a:buChar char="□"/>
              <a:defRPr sz="2352"/>
            </a:lvl2pPr>
            <a:lvl3pPr marL="2016389" lvl="2" indent="-485427">
              <a:spcBef>
                <a:spcPts val="0"/>
              </a:spcBef>
              <a:spcAft>
                <a:spcPts val="0"/>
              </a:spcAft>
              <a:buSzPts val="1600"/>
              <a:buChar char="□"/>
              <a:defRPr sz="2352"/>
            </a:lvl3pPr>
            <a:lvl4pPr marL="2688519" lvl="3" indent="-485427">
              <a:spcBef>
                <a:spcPts val="0"/>
              </a:spcBef>
              <a:spcAft>
                <a:spcPts val="0"/>
              </a:spcAft>
              <a:buSzPts val="1600"/>
              <a:buChar char="□"/>
              <a:defRPr sz="2352"/>
            </a:lvl4pPr>
            <a:lvl5pPr marL="3360649" lvl="4" indent="-485427">
              <a:spcBef>
                <a:spcPts val="0"/>
              </a:spcBef>
              <a:spcAft>
                <a:spcPts val="0"/>
              </a:spcAft>
              <a:buSzPts val="1600"/>
              <a:buChar char="○"/>
              <a:defRPr sz="2352"/>
            </a:lvl5pPr>
            <a:lvl6pPr marL="4032778" lvl="5" indent="-485427">
              <a:spcBef>
                <a:spcPts val="0"/>
              </a:spcBef>
              <a:spcAft>
                <a:spcPts val="0"/>
              </a:spcAft>
              <a:buSzPts val="1600"/>
              <a:buChar char="■"/>
              <a:defRPr sz="2352"/>
            </a:lvl6pPr>
            <a:lvl7pPr marL="4704908" lvl="6" indent="-485427">
              <a:spcBef>
                <a:spcPts val="0"/>
              </a:spcBef>
              <a:spcAft>
                <a:spcPts val="0"/>
              </a:spcAft>
              <a:buSzPts val="1600"/>
              <a:buChar char="●"/>
              <a:defRPr sz="2352"/>
            </a:lvl7pPr>
            <a:lvl8pPr marL="5377038" lvl="7" indent="-485427">
              <a:spcBef>
                <a:spcPts val="0"/>
              </a:spcBef>
              <a:spcAft>
                <a:spcPts val="0"/>
              </a:spcAft>
              <a:buSzPts val="1600"/>
              <a:buChar char="○"/>
              <a:defRPr sz="2352"/>
            </a:lvl8pPr>
            <a:lvl9pPr marL="6049167" lvl="8" indent="-485427">
              <a:spcBef>
                <a:spcPts val="0"/>
              </a:spcBef>
              <a:spcAft>
                <a:spcPts val="0"/>
              </a:spcAft>
              <a:buSzPts val="1600"/>
              <a:buChar char="■"/>
              <a:defRPr sz="2352"/>
            </a:lvl9pPr>
          </a:lstStyle>
          <a:p>
            <a:pPr lvl="0"/>
            <a:r>
              <a:rPr lang="es-ES"/>
              <a:t>Haga clic para modificar los estilos de texto del patrón</a:t>
            </a:r>
          </a:p>
        </p:txBody>
      </p:sp>
      <p:sp>
        <p:nvSpPr>
          <p:cNvPr id="32" name="Google Shape;32;p6"/>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770361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3"/>
        <p:cNvGrpSpPr/>
        <p:nvPr/>
      </p:nvGrpSpPr>
      <p:grpSpPr>
        <a:xfrm>
          <a:off x="0" y="0"/>
          <a:ext cx="0" cy="0"/>
          <a:chOff x="0" y="0"/>
          <a:chExt cx="0" cy="0"/>
        </a:xfrm>
      </p:grpSpPr>
      <p:sp>
        <p:nvSpPr>
          <p:cNvPr id="34" name="Google Shape;34;p7"/>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35" name="Google Shape;35;p7"/>
          <p:cNvSpPr txBox="1">
            <a:spLocks noGrp="1"/>
          </p:cNvSpPr>
          <p:nvPr>
            <p:ph type="title"/>
          </p:nvPr>
        </p:nvSpPr>
        <p:spPr>
          <a:xfrm>
            <a:off x="1277771" y="1246024"/>
            <a:ext cx="7486241" cy="1999578"/>
          </a:xfrm>
          <a:prstGeom prst="rect">
            <a:avLst/>
          </a:prstGeom>
        </p:spPr>
        <p:txBody>
          <a:bodyPr spcFirstLastPara="1" wrap="square" lIns="91425" tIns="91425" rIns="91425" bIns="91425" anchor="b" anchorCtr="0"/>
          <a:lstStyle>
            <a:lvl1pPr lvl="0"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r>
              <a:rPr lang="es-ES"/>
              <a:t>Haga clic para modificar el estilo de título del patrón</a:t>
            </a:r>
            <a:endParaRPr/>
          </a:p>
        </p:txBody>
      </p:sp>
      <p:sp>
        <p:nvSpPr>
          <p:cNvPr id="36" name="Google Shape;36;p7"/>
          <p:cNvSpPr txBox="1">
            <a:spLocks noGrp="1"/>
          </p:cNvSpPr>
          <p:nvPr>
            <p:ph type="body" idx="1"/>
          </p:nvPr>
        </p:nvSpPr>
        <p:spPr>
          <a:xfrm>
            <a:off x="1277771" y="3400143"/>
            <a:ext cx="3478937" cy="2998926"/>
          </a:xfrm>
          <a:prstGeom prst="rect">
            <a:avLst/>
          </a:prstGeom>
        </p:spPr>
        <p:txBody>
          <a:bodyPr spcFirstLastPara="1" wrap="square" lIns="91425" tIns="91425" rIns="91425" bIns="91425" anchor="t" anchorCtr="0"/>
          <a:lstStyle>
            <a:lvl1pPr marL="672130" lvl="0" indent="-466757" rtl="0">
              <a:spcBef>
                <a:spcPts val="882"/>
              </a:spcBef>
              <a:spcAft>
                <a:spcPts val="0"/>
              </a:spcAft>
              <a:buSzPts val="1400"/>
              <a:buChar char="▪"/>
              <a:defRPr sz="2058"/>
            </a:lvl1pPr>
            <a:lvl2pPr marL="1344259" lvl="1" indent="-466757" rtl="0">
              <a:spcBef>
                <a:spcPts val="0"/>
              </a:spcBef>
              <a:spcAft>
                <a:spcPts val="0"/>
              </a:spcAft>
              <a:buSzPts val="1400"/>
              <a:buChar char="□"/>
              <a:defRPr sz="2058"/>
            </a:lvl2pPr>
            <a:lvl3pPr marL="2016389" lvl="2" indent="-466757" rtl="0">
              <a:spcBef>
                <a:spcPts val="0"/>
              </a:spcBef>
              <a:spcAft>
                <a:spcPts val="0"/>
              </a:spcAft>
              <a:buSzPts val="1400"/>
              <a:buChar char="□"/>
              <a:defRPr sz="2058"/>
            </a:lvl3pPr>
            <a:lvl4pPr marL="2688519" lvl="3" indent="-466757" rtl="0">
              <a:spcBef>
                <a:spcPts val="0"/>
              </a:spcBef>
              <a:spcAft>
                <a:spcPts val="0"/>
              </a:spcAft>
              <a:buSzPts val="1400"/>
              <a:buChar char="□"/>
              <a:defRPr sz="2058"/>
            </a:lvl4pPr>
            <a:lvl5pPr marL="3360649" lvl="4" indent="-466757" rtl="0">
              <a:spcBef>
                <a:spcPts val="0"/>
              </a:spcBef>
              <a:spcAft>
                <a:spcPts val="0"/>
              </a:spcAft>
              <a:buSzPts val="1400"/>
              <a:buChar char="○"/>
              <a:defRPr sz="2058"/>
            </a:lvl5pPr>
            <a:lvl6pPr marL="4032778" lvl="5" indent="-466757" rtl="0">
              <a:spcBef>
                <a:spcPts val="0"/>
              </a:spcBef>
              <a:spcAft>
                <a:spcPts val="0"/>
              </a:spcAft>
              <a:buSzPts val="1400"/>
              <a:buChar char="■"/>
              <a:defRPr sz="2058"/>
            </a:lvl6pPr>
            <a:lvl7pPr marL="4704908" lvl="6" indent="-466757" rtl="0">
              <a:spcBef>
                <a:spcPts val="0"/>
              </a:spcBef>
              <a:spcAft>
                <a:spcPts val="0"/>
              </a:spcAft>
              <a:buSzPts val="1400"/>
              <a:buChar char="●"/>
              <a:defRPr sz="2058"/>
            </a:lvl7pPr>
            <a:lvl8pPr marL="5377038" lvl="7" indent="-466757" rtl="0">
              <a:spcBef>
                <a:spcPts val="0"/>
              </a:spcBef>
              <a:spcAft>
                <a:spcPts val="0"/>
              </a:spcAft>
              <a:buSzPts val="1400"/>
              <a:buChar char="○"/>
              <a:defRPr sz="2058"/>
            </a:lvl8pPr>
            <a:lvl9pPr marL="6049167" lvl="8" indent="-466757" rtl="0">
              <a:spcBef>
                <a:spcPts val="0"/>
              </a:spcBef>
              <a:spcAft>
                <a:spcPts val="0"/>
              </a:spcAft>
              <a:buSzPts val="1400"/>
              <a:buChar char="■"/>
              <a:defRPr sz="2058"/>
            </a:lvl9pPr>
          </a:lstStyle>
          <a:p>
            <a:pPr lvl="0"/>
            <a:r>
              <a:rPr lang="es-ES"/>
              <a:t>Haga clic para modificar los estilos de texto del patrón</a:t>
            </a:r>
          </a:p>
        </p:txBody>
      </p:sp>
      <p:sp>
        <p:nvSpPr>
          <p:cNvPr id="37" name="Google Shape;37;p7"/>
          <p:cNvSpPr txBox="1">
            <a:spLocks noGrp="1"/>
          </p:cNvSpPr>
          <p:nvPr>
            <p:ph type="body" idx="2"/>
          </p:nvPr>
        </p:nvSpPr>
        <p:spPr>
          <a:xfrm>
            <a:off x="4934872" y="3400143"/>
            <a:ext cx="3478937" cy="2998926"/>
          </a:xfrm>
          <a:prstGeom prst="rect">
            <a:avLst/>
          </a:prstGeom>
        </p:spPr>
        <p:txBody>
          <a:bodyPr spcFirstLastPara="1" wrap="square" lIns="91425" tIns="91425" rIns="91425" bIns="91425" anchor="t" anchorCtr="0"/>
          <a:lstStyle>
            <a:lvl1pPr marL="672130" lvl="0" indent="-466757" rtl="0">
              <a:spcBef>
                <a:spcPts val="882"/>
              </a:spcBef>
              <a:spcAft>
                <a:spcPts val="0"/>
              </a:spcAft>
              <a:buSzPts val="1400"/>
              <a:buChar char="▪"/>
              <a:defRPr sz="2058"/>
            </a:lvl1pPr>
            <a:lvl2pPr marL="1344259" lvl="1" indent="-466757" rtl="0">
              <a:spcBef>
                <a:spcPts val="0"/>
              </a:spcBef>
              <a:spcAft>
                <a:spcPts val="0"/>
              </a:spcAft>
              <a:buSzPts val="1400"/>
              <a:buChar char="□"/>
              <a:defRPr sz="2058"/>
            </a:lvl2pPr>
            <a:lvl3pPr marL="2016389" lvl="2" indent="-466757" rtl="0">
              <a:spcBef>
                <a:spcPts val="0"/>
              </a:spcBef>
              <a:spcAft>
                <a:spcPts val="0"/>
              </a:spcAft>
              <a:buSzPts val="1400"/>
              <a:buChar char="□"/>
              <a:defRPr sz="2058"/>
            </a:lvl3pPr>
            <a:lvl4pPr marL="2688519" lvl="3" indent="-466757" rtl="0">
              <a:spcBef>
                <a:spcPts val="0"/>
              </a:spcBef>
              <a:spcAft>
                <a:spcPts val="0"/>
              </a:spcAft>
              <a:buSzPts val="1400"/>
              <a:buChar char="□"/>
              <a:defRPr sz="2058"/>
            </a:lvl4pPr>
            <a:lvl5pPr marL="3360649" lvl="4" indent="-466757" rtl="0">
              <a:spcBef>
                <a:spcPts val="0"/>
              </a:spcBef>
              <a:spcAft>
                <a:spcPts val="0"/>
              </a:spcAft>
              <a:buSzPts val="1400"/>
              <a:buChar char="○"/>
              <a:defRPr sz="2058"/>
            </a:lvl5pPr>
            <a:lvl6pPr marL="4032778" lvl="5" indent="-466757" rtl="0">
              <a:spcBef>
                <a:spcPts val="0"/>
              </a:spcBef>
              <a:spcAft>
                <a:spcPts val="0"/>
              </a:spcAft>
              <a:buSzPts val="1400"/>
              <a:buChar char="■"/>
              <a:defRPr sz="2058"/>
            </a:lvl6pPr>
            <a:lvl7pPr marL="4704908" lvl="6" indent="-466757" rtl="0">
              <a:spcBef>
                <a:spcPts val="0"/>
              </a:spcBef>
              <a:spcAft>
                <a:spcPts val="0"/>
              </a:spcAft>
              <a:buSzPts val="1400"/>
              <a:buChar char="●"/>
              <a:defRPr sz="2058"/>
            </a:lvl7pPr>
            <a:lvl8pPr marL="5377038" lvl="7" indent="-466757" rtl="0">
              <a:spcBef>
                <a:spcPts val="0"/>
              </a:spcBef>
              <a:spcAft>
                <a:spcPts val="0"/>
              </a:spcAft>
              <a:buSzPts val="1400"/>
              <a:buChar char="○"/>
              <a:defRPr sz="2058"/>
            </a:lvl8pPr>
            <a:lvl9pPr marL="6049167" lvl="8" indent="-466757" rtl="0">
              <a:spcBef>
                <a:spcPts val="0"/>
              </a:spcBef>
              <a:spcAft>
                <a:spcPts val="0"/>
              </a:spcAft>
              <a:buSzPts val="1400"/>
              <a:buChar char="■"/>
              <a:defRPr sz="2058"/>
            </a:lvl9pPr>
          </a:lstStyle>
          <a:p>
            <a:pPr lvl="0"/>
            <a:r>
              <a:rPr lang="es-ES"/>
              <a:t>Haga clic para modificar los estilos de texto del patrón</a:t>
            </a:r>
          </a:p>
        </p:txBody>
      </p:sp>
      <p:sp>
        <p:nvSpPr>
          <p:cNvPr id="38" name="Google Shape;38;p7"/>
          <p:cNvSpPr txBox="1">
            <a:spLocks noGrp="1"/>
          </p:cNvSpPr>
          <p:nvPr>
            <p:ph type="body" idx="3"/>
          </p:nvPr>
        </p:nvSpPr>
        <p:spPr>
          <a:xfrm>
            <a:off x="8591975" y="3400143"/>
            <a:ext cx="3478937" cy="2998926"/>
          </a:xfrm>
          <a:prstGeom prst="rect">
            <a:avLst/>
          </a:prstGeom>
        </p:spPr>
        <p:txBody>
          <a:bodyPr spcFirstLastPara="1" wrap="square" lIns="91425" tIns="91425" rIns="91425" bIns="91425" anchor="t" anchorCtr="0"/>
          <a:lstStyle>
            <a:lvl1pPr marL="672130" lvl="0" indent="-466757" rtl="0">
              <a:spcBef>
                <a:spcPts val="882"/>
              </a:spcBef>
              <a:spcAft>
                <a:spcPts val="0"/>
              </a:spcAft>
              <a:buSzPts val="1400"/>
              <a:buChar char="▪"/>
              <a:defRPr sz="2058"/>
            </a:lvl1pPr>
            <a:lvl2pPr marL="1344259" lvl="1" indent="-466757" rtl="0">
              <a:spcBef>
                <a:spcPts val="0"/>
              </a:spcBef>
              <a:spcAft>
                <a:spcPts val="0"/>
              </a:spcAft>
              <a:buSzPts val="1400"/>
              <a:buChar char="□"/>
              <a:defRPr sz="2058"/>
            </a:lvl2pPr>
            <a:lvl3pPr marL="2016389" lvl="2" indent="-466757" rtl="0">
              <a:spcBef>
                <a:spcPts val="0"/>
              </a:spcBef>
              <a:spcAft>
                <a:spcPts val="0"/>
              </a:spcAft>
              <a:buSzPts val="1400"/>
              <a:buChar char="□"/>
              <a:defRPr sz="2058"/>
            </a:lvl3pPr>
            <a:lvl4pPr marL="2688519" lvl="3" indent="-466757" rtl="0">
              <a:spcBef>
                <a:spcPts val="0"/>
              </a:spcBef>
              <a:spcAft>
                <a:spcPts val="0"/>
              </a:spcAft>
              <a:buSzPts val="1400"/>
              <a:buChar char="□"/>
              <a:defRPr sz="2058"/>
            </a:lvl4pPr>
            <a:lvl5pPr marL="3360649" lvl="4" indent="-466757" rtl="0">
              <a:spcBef>
                <a:spcPts val="0"/>
              </a:spcBef>
              <a:spcAft>
                <a:spcPts val="0"/>
              </a:spcAft>
              <a:buSzPts val="1400"/>
              <a:buChar char="○"/>
              <a:defRPr sz="2058"/>
            </a:lvl5pPr>
            <a:lvl6pPr marL="4032778" lvl="5" indent="-466757" rtl="0">
              <a:spcBef>
                <a:spcPts val="0"/>
              </a:spcBef>
              <a:spcAft>
                <a:spcPts val="0"/>
              </a:spcAft>
              <a:buSzPts val="1400"/>
              <a:buChar char="■"/>
              <a:defRPr sz="2058"/>
            </a:lvl6pPr>
            <a:lvl7pPr marL="4704908" lvl="6" indent="-466757" rtl="0">
              <a:spcBef>
                <a:spcPts val="0"/>
              </a:spcBef>
              <a:spcAft>
                <a:spcPts val="0"/>
              </a:spcAft>
              <a:buSzPts val="1400"/>
              <a:buChar char="●"/>
              <a:defRPr sz="2058"/>
            </a:lvl7pPr>
            <a:lvl8pPr marL="5377038" lvl="7" indent="-466757" rtl="0">
              <a:spcBef>
                <a:spcPts val="0"/>
              </a:spcBef>
              <a:spcAft>
                <a:spcPts val="0"/>
              </a:spcAft>
              <a:buSzPts val="1400"/>
              <a:buChar char="○"/>
              <a:defRPr sz="2058"/>
            </a:lvl8pPr>
            <a:lvl9pPr marL="6049167" lvl="8" indent="-466757" rtl="0">
              <a:spcBef>
                <a:spcPts val="0"/>
              </a:spcBef>
              <a:spcAft>
                <a:spcPts val="0"/>
              </a:spcAft>
              <a:buSzPts val="1400"/>
              <a:buChar char="■"/>
              <a:defRPr sz="2058"/>
            </a:lvl9pPr>
          </a:lstStyle>
          <a:p>
            <a:pPr lvl="0"/>
            <a:r>
              <a:rPr lang="es-ES"/>
              <a:t>Haga clic para modificar los estilos de texto del patrón</a:t>
            </a:r>
          </a:p>
        </p:txBody>
      </p:sp>
      <p:sp>
        <p:nvSpPr>
          <p:cNvPr id="39" name="Google Shape;39;p7"/>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2934196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0"/>
        <p:cNvGrpSpPr/>
        <p:nvPr/>
      </p:nvGrpSpPr>
      <p:grpSpPr>
        <a:xfrm>
          <a:off x="0" y="0"/>
          <a:ext cx="0" cy="0"/>
          <a:chOff x="0" y="0"/>
          <a:chExt cx="0" cy="0"/>
        </a:xfrm>
      </p:grpSpPr>
      <p:sp>
        <p:nvSpPr>
          <p:cNvPr id="41" name="Google Shape;41;p8"/>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42" name="Google Shape;42;p8"/>
          <p:cNvSpPr txBox="1">
            <a:spLocks noGrp="1"/>
          </p:cNvSpPr>
          <p:nvPr>
            <p:ph type="title"/>
          </p:nvPr>
        </p:nvSpPr>
        <p:spPr>
          <a:xfrm>
            <a:off x="1277771" y="1246024"/>
            <a:ext cx="7486241" cy="1999578"/>
          </a:xfrm>
          <a:prstGeom prst="rect">
            <a:avLst/>
          </a:prstGeom>
        </p:spPr>
        <p:txBody>
          <a:bodyPr spcFirstLastPara="1" wrap="square" lIns="91425" tIns="91425" rIns="91425" bIns="91425" anchor="b" anchorCtr="0"/>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r>
              <a:rPr lang="es-ES"/>
              <a:t>Haga clic para modificar el estilo de título del patrón</a:t>
            </a:r>
            <a:endParaRPr/>
          </a:p>
        </p:txBody>
      </p:sp>
      <p:sp>
        <p:nvSpPr>
          <p:cNvPr id="43" name="Google Shape;43;p8"/>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418240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9"/>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46" name="Google Shape;46;p9"/>
          <p:cNvSpPr txBox="1">
            <a:spLocks noGrp="1"/>
          </p:cNvSpPr>
          <p:nvPr>
            <p:ph type="body" idx="1"/>
          </p:nvPr>
        </p:nvSpPr>
        <p:spPr>
          <a:xfrm>
            <a:off x="1235541" y="5805421"/>
            <a:ext cx="10971794" cy="763844"/>
          </a:xfrm>
          <a:prstGeom prst="rect">
            <a:avLst/>
          </a:prstGeom>
        </p:spPr>
        <p:txBody>
          <a:bodyPr spcFirstLastPara="1" wrap="square" lIns="91425" tIns="91425" rIns="91425" bIns="91425" anchor="t" anchorCtr="0"/>
          <a:lstStyle>
            <a:lvl1pPr marL="672130" lvl="0" indent="-336065">
              <a:spcBef>
                <a:spcPts val="529"/>
              </a:spcBef>
              <a:spcAft>
                <a:spcPts val="0"/>
              </a:spcAft>
              <a:buSzPts val="1800"/>
              <a:buFont typeface="Work Sans"/>
              <a:buNone/>
              <a:defRPr sz="2646" b="1">
                <a:latin typeface="Work Sans"/>
                <a:ea typeface="Work Sans"/>
                <a:cs typeface="Work Sans"/>
                <a:sym typeface="Work Sans"/>
              </a:defRPr>
            </a:lvl1pPr>
          </a:lstStyle>
          <a:p>
            <a:pPr lvl="0"/>
            <a:r>
              <a:rPr lang="es-ES"/>
              <a:t>Haga clic para modificar los estilos de texto del patrón</a:t>
            </a:r>
          </a:p>
        </p:txBody>
      </p:sp>
      <p:sp>
        <p:nvSpPr>
          <p:cNvPr id="47" name="Google Shape;47;p9"/>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latin typeface="Work Sans"/>
                <a:ea typeface="Work Sans"/>
                <a:cs typeface="Work Sans"/>
                <a:sym typeface="Work Sans"/>
              </a:defRPr>
            </a:lvl1pPr>
            <a:lvl2pPr lvl="1">
              <a:buNone/>
              <a:defRPr>
                <a:latin typeface="Work Sans"/>
                <a:ea typeface="Work Sans"/>
                <a:cs typeface="Work Sans"/>
                <a:sym typeface="Work Sans"/>
              </a:defRPr>
            </a:lvl2pPr>
            <a:lvl3pPr lvl="2">
              <a:buNone/>
              <a:defRPr>
                <a:latin typeface="Work Sans"/>
                <a:ea typeface="Work Sans"/>
                <a:cs typeface="Work Sans"/>
                <a:sym typeface="Work Sans"/>
              </a:defRPr>
            </a:lvl3pPr>
            <a:lvl4pPr lvl="3">
              <a:buNone/>
              <a:defRPr>
                <a:latin typeface="Work Sans"/>
                <a:ea typeface="Work Sans"/>
                <a:cs typeface="Work Sans"/>
                <a:sym typeface="Work Sans"/>
              </a:defRPr>
            </a:lvl4pPr>
            <a:lvl5pPr lvl="4">
              <a:buNone/>
              <a:defRPr>
                <a:latin typeface="Work Sans"/>
                <a:ea typeface="Work Sans"/>
                <a:cs typeface="Work Sans"/>
                <a:sym typeface="Work Sans"/>
              </a:defRPr>
            </a:lvl5pPr>
            <a:lvl6pPr lvl="5">
              <a:buNone/>
              <a:defRPr>
                <a:latin typeface="Work Sans"/>
                <a:ea typeface="Work Sans"/>
                <a:cs typeface="Work Sans"/>
                <a:sym typeface="Work Sans"/>
              </a:defRPr>
            </a:lvl6pPr>
            <a:lvl7pPr lvl="6">
              <a:buNone/>
              <a:defRPr>
                <a:latin typeface="Work Sans"/>
                <a:ea typeface="Work Sans"/>
                <a:cs typeface="Work Sans"/>
                <a:sym typeface="Work Sans"/>
              </a:defRPr>
            </a:lvl7pPr>
            <a:lvl8pPr lvl="7">
              <a:buNone/>
              <a:defRPr>
                <a:latin typeface="Work Sans"/>
                <a:ea typeface="Work Sans"/>
                <a:cs typeface="Work Sans"/>
                <a:sym typeface="Work Sans"/>
              </a:defRPr>
            </a:lvl8pPr>
            <a:lvl9pPr lvl="8">
              <a:buNone/>
              <a:defRPr>
                <a:latin typeface="Work Sans"/>
                <a:ea typeface="Work Sans"/>
                <a:cs typeface="Work Sans"/>
                <a:sym typeface="Work Sans"/>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2362453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p:nvPr/>
        </p:nvSpPr>
        <p:spPr>
          <a:xfrm>
            <a:off x="291970" y="291954"/>
            <a:ext cx="12859011" cy="6998523"/>
          </a:xfrm>
          <a:prstGeom prst="frame">
            <a:avLst>
              <a:gd name="adj1" fmla="val 4126"/>
            </a:avLst>
          </a:prstGeom>
          <a:solidFill>
            <a:srgbClr val="000000"/>
          </a:solidFill>
          <a:ln>
            <a:noFill/>
          </a:ln>
        </p:spPr>
        <p:txBody>
          <a:bodyPr spcFirstLastPara="1" wrap="square" lIns="134400" tIns="134400" rIns="134400" bIns="134400" anchor="ctr" anchorCtr="0">
            <a:noAutofit/>
          </a:bodyPr>
          <a:lstStyle/>
          <a:p>
            <a:pPr marL="0" lvl="0" indent="0" algn="l" rtl="0">
              <a:spcBef>
                <a:spcPts val="0"/>
              </a:spcBef>
              <a:spcAft>
                <a:spcPts val="0"/>
              </a:spcAft>
              <a:buNone/>
            </a:pPr>
            <a:endParaRPr sz="3087"/>
          </a:p>
        </p:txBody>
      </p:sp>
      <p:sp>
        <p:nvSpPr>
          <p:cNvPr id="50" name="Google Shape;50;p10"/>
          <p:cNvSpPr txBox="1">
            <a:spLocks noGrp="1"/>
          </p:cNvSpPr>
          <p:nvPr>
            <p:ph type="sldNum" idx="12"/>
          </p:nvPr>
        </p:nvSpPr>
        <p:spPr>
          <a:xfrm>
            <a:off x="11995597" y="6458390"/>
            <a:ext cx="806665" cy="578616"/>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248738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77771" y="1246024"/>
            <a:ext cx="7486241" cy="1999578"/>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1pPr>
            <a:lvl2pPr lvl="1">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2pPr>
            <a:lvl3pPr lvl="2">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3pPr>
            <a:lvl4pPr lvl="3">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4pPr>
            <a:lvl5pPr lvl="4">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5pPr>
            <a:lvl6pPr lvl="5">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6pPr>
            <a:lvl7pPr lvl="6">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7pPr>
            <a:lvl8pPr lvl="7">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8pPr>
            <a:lvl9pPr lvl="8">
              <a:spcBef>
                <a:spcPts val="0"/>
              </a:spcBef>
              <a:spcAft>
                <a:spcPts val="0"/>
              </a:spcAft>
              <a:buClr>
                <a:schemeClr val="dk1"/>
              </a:buClr>
              <a:buSzPts val="4000"/>
              <a:buFont typeface="Work Sans"/>
              <a:buNone/>
              <a:defRPr sz="4000" b="1">
                <a:solidFill>
                  <a:schemeClr val="dk1"/>
                </a:solidFill>
                <a:latin typeface="Work Sans"/>
                <a:ea typeface="Work Sans"/>
                <a:cs typeface="Work Sans"/>
                <a:sym typeface="Work Sans"/>
              </a:defRPr>
            </a:lvl9pPr>
          </a:lstStyle>
          <a:p>
            <a:endParaRPr/>
          </a:p>
        </p:txBody>
      </p:sp>
      <p:sp>
        <p:nvSpPr>
          <p:cNvPr id="7" name="Google Shape;7;p1"/>
          <p:cNvSpPr txBox="1">
            <a:spLocks noGrp="1"/>
          </p:cNvSpPr>
          <p:nvPr>
            <p:ph type="body" idx="1"/>
          </p:nvPr>
        </p:nvSpPr>
        <p:spPr>
          <a:xfrm>
            <a:off x="1277771" y="3400143"/>
            <a:ext cx="10887555" cy="2946004"/>
          </a:xfrm>
          <a:prstGeom prst="rect">
            <a:avLst/>
          </a:prstGeom>
          <a:noFill/>
          <a:ln>
            <a:noFill/>
          </a:ln>
        </p:spPr>
        <p:txBody>
          <a:bodyPr spcFirstLastPara="1" wrap="square" lIns="91425" tIns="91425" rIns="91425" bIns="91425" anchor="t" anchorCtr="0"/>
          <a:lstStyle>
            <a:lvl1pPr marL="457200" lvl="0" indent="-355600">
              <a:spcBef>
                <a:spcPts val="60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1pPr>
            <a:lvl2pPr marL="914400" lvl="1"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2pPr>
            <a:lvl3pPr marL="1371600" lvl="2"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3pPr>
            <a:lvl4pPr marL="1828800" lvl="3"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4pPr>
            <a:lvl5pPr marL="2286000" lvl="4"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5pPr>
            <a:lvl6pPr marL="2743200" lvl="5"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6pPr>
            <a:lvl7pPr marL="3200400" lvl="6"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7pPr>
            <a:lvl8pPr marL="3657600" lvl="7"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8pPr>
            <a:lvl9pPr marL="4114800" lvl="8" indent="-355600">
              <a:spcBef>
                <a:spcPts val="0"/>
              </a:spcBef>
              <a:spcAft>
                <a:spcPts val="0"/>
              </a:spcAft>
              <a:buClr>
                <a:schemeClr val="dk1"/>
              </a:buClr>
              <a:buSzPts val="2000"/>
              <a:buFont typeface="Work Sans Light"/>
              <a:buChar char="■"/>
              <a:defRPr sz="2000">
                <a:solidFill>
                  <a:schemeClr val="dk1"/>
                </a:solidFill>
                <a:latin typeface="Work Sans Light"/>
                <a:ea typeface="Work Sans Light"/>
                <a:cs typeface="Work Sans Light"/>
                <a:sym typeface="Work Sans Light"/>
              </a:defRPr>
            </a:lvl9pPr>
          </a:lstStyle>
          <a:p>
            <a:endParaRPr/>
          </a:p>
        </p:txBody>
      </p:sp>
      <p:sp>
        <p:nvSpPr>
          <p:cNvPr id="8" name="Google Shape;8;p1"/>
          <p:cNvSpPr txBox="1">
            <a:spLocks noGrp="1"/>
          </p:cNvSpPr>
          <p:nvPr>
            <p:ph type="sldNum" idx="12"/>
          </p:nvPr>
        </p:nvSpPr>
        <p:spPr>
          <a:xfrm>
            <a:off x="11995597" y="6458390"/>
            <a:ext cx="806665" cy="578616"/>
          </a:xfrm>
          <a:prstGeom prst="rect">
            <a:avLst/>
          </a:prstGeom>
          <a:noFill/>
          <a:ln>
            <a:noFill/>
          </a:ln>
        </p:spPr>
        <p:txBody>
          <a:bodyPr spcFirstLastPara="1" wrap="square" lIns="91425" tIns="91425" rIns="91425" bIns="91425" anchor="ctr" anchorCtr="0">
            <a:noAutofit/>
          </a:bodyPr>
          <a:lstStyle>
            <a:lvl1pPr lvl="0" algn="r">
              <a:buNone/>
              <a:defRPr sz="1911" b="1">
                <a:solidFill>
                  <a:schemeClr val="dk1"/>
                </a:solidFill>
                <a:latin typeface="Work Sans"/>
                <a:ea typeface="Work Sans"/>
                <a:cs typeface="Work Sans"/>
                <a:sym typeface="Work Sans"/>
              </a:defRPr>
            </a:lvl1pPr>
            <a:lvl2pPr lvl="1" algn="r">
              <a:buNone/>
              <a:defRPr sz="1911" b="1">
                <a:solidFill>
                  <a:schemeClr val="dk1"/>
                </a:solidFill>
                <a:latin typeface="Work Sans"/>
                <a:ea typeface="Work Sans"/>
                <a:cs typeface="Work Sans"/>
                <a:sym typeface="Work Sans"/>
              </a:defRPr>
            </a:lvl2pPr>
            <a:lvl3pPr lvl="2" algn="r">
              <a:buNone/>
              <a:defRPr sz="1911" b="1">
                <a:solidFill>
                  <a:schemeClr val="dk1"/>
                </a:solidFill>
                <a:latin typeface="Work Sans"/>
                <a:ea typeface="Work Sans"/>
                <a:cs typeface="Work Sans"/>
                <a:sym typeface="Work Sans"/>
              </a:defRPr>
            </a:lvl3pPr>
            <a:lvl4pPr lvl="3" algn="r">
              <a:buNone/>
              <a:defRPr sz="1911" b="1">
                <a:solidFill>
                  <a:schemeClr val="dk1"/>
                </a:solidFill>
                <a:latin typeface="Work Sans"/>
                <a:ea typeface="Work Sans"/>
                <a:cs typeface="Work Sans"/>
                <a:sym typeface="Work Sans"/>
              </a:defRPr>
            </a:lvl4pPr>
            <a:lvl5pPr lvl="4" algn="r">
              <a:buNone/>
              <a:defRPr sz="1911" b="1">
                <a:solidFill>
                  <a:schemeClr val="dk1"/>
                </a:solidFill>
                <a:latin typeface="Work Sans"/>
                <a:ea typeface="Work Sans"/>
                <a:cs typeface="Work Sans"/>
                <a:sym typeface="Work Sans"/>
              </a:defRPr>
            </a:lvl5pPr>
            <a:lvl6pPr lvl="5" algn="r">
              <a:buNone/>
              <a:defRPr sz="1911" b="1">
                <a:solidFill>
                  <a:schemeClr val="dk1"/>
                </a:solidFill>
                <a:latin typeface="Work Sans"/>
                <a:ea typeface="Work Sans"/>
                <a:cs typeface="Work Sans"/>
                <a:sym typeface="Work Sans"/>
              </a:defRPr>
            </a:lvl6pPr>
            <a:lvl7pPr lvl="6" algn="r">
              <a:buNone/>
              <a:defRPr sz="1911" b="1">
                <a:solidFill>
                  <a:schemeClr val="dk1"/>
                </a:solidFill>
                <a:latin typeface="Work Sans"/>
                <a:ea typeface="Work Sans"/>
                <a:cs typeface="Work Sans"/>
                <a:sym typeface="Work Sans"/>
              </a:defRPr>
            </a:lvl7pPr>
            <a:lvl8pPr lvl="7" algn="r">
              <a:buNone/>
              <a:defRPr sz="1911" b="1">
                <a:solidFill>
                  <a:schemeClr val="dk1"/>
                </a:solidFill>
                <a:latin typeface="Work Sans"/>
                <a:ea typeface="Work Sans"/>
                <a:cs typeface="Work Sans"/>
                <a:sym typeface="Work Sans"/>
              </a:defRPr>
            </a:lvl8pPr>
            <a:lvl9pPr lvl="8" algn="r">
              <a:buNone/>
              <a:defRPr sz="1911" b="1">
                <a:solidFill>
                  <a:schemeClr val="dk1"/>
                </a:solidFill>
                <a:latin typeface="Work Sans"/>
                <a:ea typeface="Work Sans"/>
                <a:cs typeface="Work Sans"/>
                <a:sym typeface="Work Sans"/>
              </a:defRPr>
            </a:lvl9pPr>
          </a:lstStyle>
          <a:p>
            <a:fld id="{D98C6109-C170-4CFE-B119-C81969DAB797}" type="slidenum">
              <a:rPr lang="es-AR" smtClean="0"/>
              <a:pPr/>
              <a:t>‹Nº›</a:t>
            </a:fld>
            <a:endParaRPr lang="es-AR"/>
          </a:p>
        </p:txBody>
      </p:sp>
    </p:spTree>
    <p:extLst>
      <p:ext uri="{BB962C8B-B14F-4D97-AF65-F5344CB8AC3E}">
        <p14:creationId xmlns:p14="http://schemas.microsoft.com/office/powerpoint/2010/main" val="656676435"/>
      </p:ext>
    </p:extLst>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2058"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7.pn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008CCCE4-AEB9-4E47-A067-E4078489A7E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42950" cy="7561263"/>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240755" y="6228903"/>
            <a:ext cx="12961440" cy="1332360"/>
          </a:xfrm>
        </p:spPr>
        <p:txBody>
          <a:bodyPr>
            <a:noAutofit/>
          </a:bodyPr>
          <a:lstStyle/>
          <a:p>
            <a:pPr algn="r"/>
            <a:r>
              <a:rPr lang="es-AR" sz="3600" dirty="0">
                <a:solidFill>
                  <a:schemeClr val="bg1"/>
                </a:solidFill>
                <a:latin typeface="Open Sans" panose="020B0606030504020204" pitchFamily="34" charset="0"/>
                <a:ea typeface="Open Sans" panose="020B0606030504020204" pitchFamily="34" charset="0"/>
                <a:cs typeface="Open Sans" panose="020B0606030504020204" pitchFamily="34" charset="0"/>
              </a:rPr>
              <a:t>Proyecto de Ley - Instalación de detectores de concentraciones peligrosas de Monóxido de Carbono</a:t>
            </a:r>
            <a:endParaRPr lang="es-AR"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CuadroTexto 6">
            <a:extLst>
              <a:ext uri="{FF2B5EF4-FFF2-40B4-BE49-F238E27FC236}">
                <a16:creationId xmlns:a16="http://schemas.microsoft.com/office/drawing/2014/main" id="{DB4FCA44-483C-473E-8384-F8EC9CADADE4}"/>
              </a:ext>
            </a:extLst>
          </p:cNvPr>
          <p:cNvSpPr txBox="1"/>
          <p:nvPr/>
        </p:nvSpPr>
        <p:spPr>
          <a:xfrm>
            <a:off x="6379915" y="180231"/>
            <a:ext cx="6822280" cy="707886"/>
          </a:xfrm>
          <a:prstGeom prst="rect">
            <a:avLst/>
          </a:prstGeom>
          <a:noFill/>
        </p:spPr>
        <p:txBody>
          <a:bodyPr wrap="square">
            <a:spAutoFit/>
          </a:bodyPr>
          <a:lstStyle/>
          <a:p>
            <a:pPr algn="r"/>
            <a:r>
              <a:rPr lang="es-AR" sz="40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ork Sans"/>
              </a:rPr>
              <a:t>Expediente</a:t>
            </a:r>
            <a:r>
              <a:rPr lang="es-AR"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r>
              <a:rPr lang="es-AR" sz="4000" b="1" dirty="0" err="1">
                <a:solidFill>
                  <a:schemeClr val="bg1"/>
                </a:solidFill>
                <a:latin typeface="Open Sans" panose="020B0606030504020204" pitchFamily="34" charset="0"/>
                <a:ea typeface="Open Sans" panose="020B0606030504020204" pitchFamily="34" charset="0"/>
                <a:cs typeface="Open Sans" panose="020B0606030504020204" pitchFamily="34" charset="0"/>
              </a:rPr>
              <a:t>N°</a:t>
            </a:r>
            <a:r>
              <a:rPr lang="es-AR"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74561</a:t>
            </a:r>
          </a:p>
        </p:txBody>
      </p:sp>
    </p:spTree>
    <p:extLst>
      <p:ext uri="{BB962C8B-B14F-4D97-AF65-F5344CB8AC3E}">
        <p14:creationId xmlns:p14="http://schemas.microsoft.com/office/powerpoint/2010/main" val="40485757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8434" name="Picture 2" descr="Tupungato: campaña para evitar intoxicaciones por monóxido de carbono al  utilizar braseros : Prensa Gobierno de Mendoza">
            <a:extLst>
              <a:ext uri="{FF2B5EF4-FFF2-40B4-BE49-F238E27FC236}">
                <a16:creationId xmlns:a16="http://schemas.microsoft.com/office/drawing/2014/main" id="{FB1E92CD-F599-43BB-8045-76226AB5C3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4653">
            <a:off x="10532418" y="778110"/>
            <a:ext cx="3405188" cy="3405188"/>
          </a:xfrm>
          <a:prstGeom prst="rect">
            <a:avLst/>
          </a:prstGeom>
          <a:noFill/>
          <a:extLst>
            <a:ext uri="{909E8E84-426E-40DD-AFC4-6F175D3DCCD1}">
              <a14:hiddenFill xmlns:a14="http://schemas.microsoft.com/office/drawing/2010/main">
                <a:solidFill>
                  <a:srgbClr val="FFFFFF"/>
                </a:solidFill>
              </a14:hiddenFill>
            </a:ext>
          </a:extLst>
        </p:spPr>
      </p:pic>
      <p:pic>
        <p:nvPicPr>
          <p:cNvPr id="17410" name="Picture 2" descr="CAMPAÑA DE CONCIENTIZACIÓN SOBRE EL MONÓXIDO DE CARBONO | Municipalidad de  Junin">
            <a:extLst>
              <a:ext uri="{FF2B5EF4-FFF2-40B4-BE49-F238E27FC236}">
                <a16:creationId xmlns:a16="http://schemas.microsoft.com/office/drawing/2014/main" id="{6F0E8E90-4EBF-43FB-B034-74D3FEC8A1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1083">
            <a:off x="6931439" y="4203321"/>
            <a:ext cx="5470342" cy="3039947"/>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Tupungato: campaña para evitar intoxicaciones por monóxido de carbono al  utilizar braseros : Prensa Gobierno de Mendoza">
            <a:extLst>
              <a:ext uri="{FF2B5EF4-FFF2-40B4-BE49-F238E27FC236}">
                <a16:creationId xmlns:a16="http://schemas.microsoft.com/office/drawing/2014/main" id="{9BAECE81-EF9B-4F16-A9F2-7F8F9C6A471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rot="781027">
            <a:off x="7107907" y="878970"/>
            <a:ext cx="3563615" cy="3563615"/>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DISPOSICIONES GENERALES</a:t>
            </a:r>
          </a:p>
        </p:txBody>
      </p:sp>
      <p:sp>
        <p:nvSpPr>
          <p:cNvPr id="2" name="Rectángulo 1">
            <a:extLst>
              <a:ext uri="{FF2B5EF4-FFF2-40B4-BE49-F238E27FC236}">
                <a16:creationId xmlns:a16="http://schemas.microsoft.com/office/drawing/2014/main" id="{FC2D1787-7122-47AF-91BD-F12B75DCAF59}"/>
              </a:ext>
            </a:extLst>
          </p:cNvPr>
          <p:cNvSpPr/>
          <p:nvPr/>
        </p:nvSpPr>
        <p:spPr>
          <a:xfrm>
            <a:off x="0" y="693687"/>
            <a:ext cx="7153523" cy="6867576"/>
          </a:xfrm>
          <a:prstGeom prst="rect">
            <a:avLst/>
          </a:prstGeom>
          <a:solidFill>
            <a:srgbClr val="ED6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AR" sz="2200" b="1"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Artículo 6°: </a:t>
            </a:r>
            <a:r>
              <a:rPr lang="es-AR" sz="2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Institúyase una Campaña Provincial de Difusión, Concientización y Sensibilización sobre los riesgos y consecuencias para la salud y vida de las personas de las emisiones de monóxido de carbono y/ gas natural, la necesidad de su control y el establecimiento de medidas de prevención.</a:t>
            </a:r>
          </a:p>
          <a:p>
            <a:pPr algn="just">
              <a:lnSpc>
                <a:spcPct val="107000"/>
              </a:lnSpc>
              <a:spcAft>
                <a:spcPts val="800"/>
              </a:spcAft>
            </a:pPr>
            <a:r>
              <a:rPr lang="es-AR" sz="220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La Campaña deberá contemplar la elaboración y difusión de mensajes y contenidos en diferentes formatos de comunicación masiva (radio, TV, gráfica, web y redes sociales), como asimismo la realización de intervenciones de carácter territorial, con la más amplia participación de organismos públicos provinciales y municipales, prestadores del servicio público de gas, organizaciones no gubernamentales, asociaciones sindicales, colegios profesionales y las más diversas entidades de la sociedad civil.</a:t>
            </a:r>
          </a:p>
        </p:txBody>
      </p:sp>
      <p:pic>
        <p:nvPicPr>
          <p:cNvPr id="19458" name="Picture 2" descr="Monóxido de Carbono : Defensa Civil">
            <a:extLst>
              <a:ext uri="{FF2B5EF4-FFF2-40B4-BE49-F238E27FC236}">
                <a16:creationId xmlns:a16="http://schemas.microsoft.com/office/drawing/2014/main" id="{A9056773-2A43-4508-A7E9-08A4100D10C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482121">
            <a:off x="11323717" y="4047679"/>
            <a:ext cx="2318680" cy="3368061"/>
          </a:xfrm>
          <a:prstGeom prst="rect">
            <a:avLst/>
          </a:prstGeom>
          <a:noFill/>
          <a:extLst>
            <a:ext uri="{909E8E84-426E-40DD-AFC4-6F175D3DCCD1}">
              <a14:hiddenFill xmlns:a14="http://schemas.microsoft.com/office/drawing/2010/main">
                <a:solidFill>
                  <a:srgbClr val="FFFFFF"/>
                </a:solidFill>
              </a14:hiddenFill>
            </a:ext>
          </a:extLst>
        </p:spPr>
      </p:pic>
      <p:pic>
        <p:nvPicPr>
          <p:cNvPr id="8" name="1 Imagen">
            <a:extLst>
              <a:ext uri="{FF2B5EF4-FFF2-40B4-BE49-F238E27FC236}">
                <a16:creationId xmlns:a16="http://schemas.microsoft.com/office/drawing/2014/main" id="{453E4454-1DEC-4E10-8C9D-D4A06E950B51}"/>
              </a:ext>
            </a:extLst>
          </p:cNvPr>
          <p:cNvPicPr/>
          <p:nvPr/>
        </p:nvPicPr>
        <p:blipFill rotWithShape="1">
          <a:blip r:embed="rId8"/>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340470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DISPOSICIONES GENERALES</a:t>
            </a:r>
          </a:p>
        </p:txBody>
      </p:sp>
      <p:sp>
        <p:nvSpPr>
          <p:cNvPr id="2" name="Rectángulo 1">
            <a:extLst>
              <a:ext uri="{FF2B5EF4-FFF2-40B4-BE49-F238E27FC236}">
                <a16:creationId xmlns:a16="http://schemas.microsoft.com/office/drawing/2014/main" id="{FC2D1787-7122-47AF-91BD-F12B75DCAF59}"/>
              </a:ext>
            </a:extLst>
          </p:cNvPr>
          <p:cNvSpPr/>
          <p:nvPr/>
        </p:nvSpPr>
        <p:spPr>
          <a:xfrm>
            <a:off x="0" y="732056"/>
            <a:ext cx="6293408" cy="6848257"/>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AR" sz="32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Artículo 7°: </a:t>
            </a:r>
            <a:r>
              <a:rPr lang="es-AR"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 autoridad de aplicación, deberá crear mecanismos de financiación que permitan que los titulares de viviendas existentes puedan en forma voluntaria y mediante la implementación de ciertos beneficios acceder a este tipo de sistema  de protección</a:t>
            </a:r>
            <a:r>
              <a:rPr lang="es-AR" sz="3200" dirty="0">
                <a:solidFill>
                  <a:schemeClr val="tx1"/>
                </a:solidFill>
                <a:latin typeface="Open Sans" panose="020B0606030504020204" pitchFamily="34" charset="0"/>
                <a:ea typeface="Open Sans" panose="020B0606030504020204" pitchFamily="34" charset="0"/>
                <a:cs typeface="Open Sans" panose="020B0606030504020204" pitchFamily="34" charset="0"/>
              </a:rPr>
              <a:t>.</a:t>
            </a:r>
            <a:endParaRPr lang="es-AR" sz="32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a:extLst>
              <a:ext uri="{FF2B5EF4-FFF2-40B4-BE49-F238E27FC236}">
                <a16:creationId xmlns:a16="http://schemas.microsoft.com/office/drawing/2014/main" id="{F7FF7EB8-FCCA-4A29-B7B4-7276759E895D}"/>
              </a:ext>
            </a:extLst>
          </p:cNvPr>
          <p:cNvPicPr>
            <a:picLocks noChangeAspect="1"/>
          </p:cNvPicPr>
          <p:nvPr/>
        </p:nvPicPr>
        <p:blipFill rotWithShape="1">
          <a:blip r:embed="rId3"/>
          <a:srcRect l="28416" r="11813"/>
          <a:stretch/>
        </p:blipFill>
        <p:spPr>
          <a:xfrm>
            <a:off x="6293408" y="798735"/>
            <a:ext cx="7138677" cy="6714897"/>
          </a:xfrm>
          <a:prstGeom prst="rect">
            <a:avLst/>
          </a:prstGeom>
        </p:spPr>
      </p:pic>
      <p:pic>
        <p:nvPicPr>
          <p:cNvPr id="5" name="1 Imagen">
            <a:extLst>
              <a:ext uri="{FF2B5EF4-FFF2-40B4-BE49-F238E27FC236}">
                <a16:creationId xmlns:a16="http://schemas.microsoft.com/office/drawing/2014/main" id="{400C5DF6-974F-4A2B-989F-E731E8B2AD5F}"/>
              </a:ext>
            </a:extLst>
          </p:cNvPr>
          <p:cNvPicPr/>
          <p:nvPr/>
        </p:nvPicPr>
        <p:blipFill rotWithShape="1">
          <a:blip r:embed="rId4"/>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97493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DISPOSICIONES GENERALES</a:t>
            </a:r>
          </a:p>
        </p:txBody>
      </p:sp>
      <p:sp>
        <p:nvSpPr>
          <p:cNvPr id="2" name="Rectángulo 1">
            <a:extLst>
              <a:ext uri="{FF2B5EF4-FFF2-40B4-BE49-F238E27FC236}">
                <a16:creationId xmlns:a16="http://schemas.microsoft.com/office/drawing/2014/main" id="{FC2D1787-7122-47AF-91BD-F12B75DCAF59}"/>
              </a:ext>
            </a:extLst>
          </p:cNvPr>
          <p:cNvSpPr/>
          <p:nvPr/>
        </p:nvSpPr>
        <p:spPr>
          <a:xfrm>
            <a:off x="6289427" y="719999"/>
            <a:ext cx="7153523" cy="684825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AR" sz="2800" b="1"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Artículo 8°: </a:t>
            </a:r>
            <a:r>
              <a:rPr lang="es-AR" sz="2800"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Las Licenciatarias del servicio de distribución de Gas, las sub distribuidoras, las cooperativas y cualquier otro prestatario de este servicio, deberán desarrollar campañas masivas sobre los riesgos de la contaminación por monóxido de carbono y fugas de gas natural; las medidas para evitar los riesgos; las consecuencias y las ventajas de incorporar detectores o sensores de las características de los alcanzados por las disposiciones de esta Ley.</a:t>
            </a:r>
          </a:p>
        </p:txBody>
      </p:sp>
      <p:pic>
        <p:nvPicPr>
          <p:cNvPr id="21506" name="Picture 2">
            <a:extLst>
              <a:ext uri="{FF2B5EF4-FFF2-40B4-BE49-F238E27FC236}">
                <a16:creationId xmlns:a16="http://schemas.microsoft.com/office/drawing/2014/main" id="{B061684B-0118-4B7E-9AD2-AF4141789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39" y="1332359"/>
            <a:ext cx="6051221" cy="5796856"/>
          </a:xfrm>
          <a:prstGeom prst="rect">
            <a:avLst/>
          </a:prstGeom>
          <a:noFill/>
          <a:extLst>
            <a:ext uri="{909E8E84-426E-40DD-AFC4-6F175D3DCCD1}">
              <a14:hiddenFill xmlns:a14="http://schemas.microsoft.com/office/drawing/2010/main">
                <a:solidFill>
                  <a:srgbClr val="FFFFFF"/>
                </a:solidFill>
              </a14:hiddenFill>
            </a:ext>
          </a:extLst>
        </p:spPr>
      </p:pic>
      <p:pic>
        <p:nvPicPr>
          <p:cNvPr id="5" name="1 Imagen">
            <a:extLst>
              <a:ext uri="{FF2B5EF4-FFF2-40B4-BE49-F238E27FC236}">
                <a16:creationId xmlns:a16="http://schemas.microsoft.com/office/drawing/2014/main" id="{7BA2B4AC-6F47-4335-BA6D-41AB65D3E991}"/>
              </a:ext>
            </a:extLst>
          </p:cNvPr>
          <p:cNvPicPr/>
          <p:nvPr/>
        </p:nvPicPr>
        <p:blipFill rotWithShape="1">
          <a:blip r:embed="rId4"/>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12837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p:cTn id="7" dur="1000" fill="hold"/>
                                        <p:tgtEl>
                                          <p:spTgt spid="21506"/>
                                        </p:tgtEl>
                                        <p:attrNameLst>
                                          <p:attrName>ppt_w</p:attrName>
                                        </p:attrNameLst>
                                      </p:cBhvr>
                                      <p:tavLst>
                                        <p:tav tm="0">
                                          <p:val>
                                            <p:fltVal val="0"/>
                                          </p:val>
                                        </p:tav>
                                        <p:tav tm="100000">
                                          <p:val>
                                            <p:strVal val="#ppt_w"/>
                                          </p:val>
                                        </p:tav>
                                      </p:tavLst>
                                    </p:anim>
                                    <p:anim calcmode="lin" valueType="num">
                                      <p:cBhvr>
                                        <p:cTn id="8" dur="1000" fill="hold"/>
                                        <p:tgtEl>
                                          <p:spTgt spid="21506"/>
                                        </p:tgtEl>
                                        <p:attrNameLst>
                                          <p:attrName>ppt_h</p:attrName>
                                        </p:attrNameLst>
                                      </p:cBhvr>
                                      <p:tavLst>
                                        <p:tav tm="0">
                                          <p:val>
                                            <p:fltVal val="0"/>
                                          </p:val>
                                        </p:tav>
                                        <p:tav tm="100000">
                                          <p:val>
                                            <p:strVal val="#ppt_h"/>
                                          </p:val>
                                        </p:tav>
                                      </p:tavLst>
                                    </p:anim>
                                    <p:anim calcmode="lin" valueType="num">
                                      <p:cBhvr>
                                        <p:cTn id="9" dur="1000" fill="hold"/>
                                        <p:tgtEl>
                                          <p:spTgt spid="21506"/>
                                        </p:tgtEl>
                                        <p:attrNameLst>
                                          <p:attrName>style.rotation</p:attrName>
                                        </p:attrNameLst>
                                      </p:cBhvr>
                                      <p:tavLst>
                                        <p:tav tm="0">
                                          <p:val>
                                            <p:fltVal val="90"/>
                                          </p:val>
                                        </p:tav>
                                        <p:tav tm="100000">
                                          <p:val>
                                            <p:fltVal val="0"/>
                                          </p:val>
                                        </p:tav>
                                      </p:tavLst>
                                    </p:anim>
                                    <p:animEffect transition="in" filter="fade">
                                      <p:cBhvr>
                                        <p:cTn id="10" dur="1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DISPOSICIONES GENERALES</a:t>
            </a:r>
          </a:p>
        </p:txBody>
      </p:sp>
      <p:sp>
        <p:nvSpPr>
          <p:cNvPr id="2" name="Rectángulo 1">
            <a:extLst>
              <a:ext uri="{FF2B5EF4-FFF2-40B4-BE49-F238E27FC236}">
                <a16:creationId xmlns:a16="http://schemas.microsoft.com/office/drawing/2014/main" id="{FC2D1787-7122-47AF-91BD-F12B75DCAF59}"/>
              </a:ext>
            </a:extLst>
          </p:cNvPr>
          <p:cNvSpPr/>
          <p:nvPr/>
        </p:nvSpPr>
        <p:spPr>
          <a:xfrm>
            <a:off x="0" y="720000"/>
            <a:ext cx="8540362" cy="6848257"/>
          </a:xfrm>
          <a:prstGeom prst="rect">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es-AR" sz="3200" b="1" dirty="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Artículo 9°: </a:t>
            </a:r>
            <a:r>
              <a:rPr lang="es-AR" sz="3200" dirty="0" err="1">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Establécese</a:t>
            </a:r>
            <a:r>
              <a:rPr lang="es-AR" sz="3200" dirty="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 como pauta mínima de control de la presente ley por parte de los municipios la revisión anual del correcto funcionamiento de los sensores monóxido de carbono y gas natural en todo edificio público o privado con acceso al público, junto con la revisión de extinguidores, para lo cual quedan habilitados a dictar la normativa correspondiente.</a:t>
            </a:r>
          </a:p>
        </p:txBody>
      </p:sp>
      <p:pic>
        <p:nvPicPr>
          <p:cNvPr id="22530" name="Picture 2" descr="Municipios de la provincia de Mendoza – Municipios &amp; Comunas">
            <a:extLst>
              <a:ext uri="{FF2B5EF4-FFF2-40B4-BE49-F238E27FC236}">
                <a16:creationId xmlns:a16="http://schemas.microsoft.com/office/drawing/2014/main" id="{62C24470-921D-48F8-B2AC-CBE5D32DF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0362" y="741456"/>
            <a:ext cx="4902587" cy="6819808"/>
          </a:xfrm>
          <a:prstGeom prst="rect">
            <a:avLst/>
          </a:prstGeom>
          <a:noFill/>
          <a:extLst>
            <a:ext uri="{909E8E84-426E-40DD-AFC4-6F175D3DCCD1}">
              <a14:hiddenFill xmlns:a14="http://schemas.microsoft.com/office/drawing/2010/main">
                <a:solidFill>
                  <a:srgbClr val="FFFFFF"/>
                </a:solidFill>
              </a14:hiddenFill>
            </a:ext>
          </a:extLst>
        </p:spPr>
      </p:pic>
      <p:pic>
        <p:nvPicPr>
          <p:cNvPr id="5" name="1 Imagen">
            <a:extLst>
              <a:ext uri="{FF2B5EF4-FFF2-40B4-BE49-F238E27FC236}">
                <a16:creationId xmlns:a16="http://schemas.microsoft.com/office/drawing/2014/main" id="{5E605976-C18B-4F99-8310-A1C6ECB7246C}"/>
              </a:ext>
            </a:extLst>
          </p:cNvPr>
          <p:cNvPicPr/>
          <p:nvPr/>
        </p:nvPicPr>
        <p:blipFill rotWithShape="1">
          <a:blip r:embed="rId4"/>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12014104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p:cTn id="7" dur="500" fill="hold"/>
                                        <p:tgtEl>
                                          <p:spTgt spid="22530"/>
                                        </p:tgtEl>
                                        <p:attrNameLst>
                                          <p:attrName>ppt_w</p:attrName>
                                        </p:attrNameLst>
                                      </p:cBhvr>
                                      <p:tavLst>
                                        <p:tav tm="0">
                                          <p:val>
                                            <p:fltVal val="0"/>
                                          </p:val>
                                        </p:tav>
                                        <p:tav tm="100000">
                                          <p:val>
                                            <p:strVal val="#ppt_w"/>
                                          </p:val>
                                        </p:tav>
                                      </p:tavLst>
                                    </p:anim>
                                    <p:anim calcmode="lin" valueType="num">
                                      <p:cBhvr>
                                        <p:cTn id="8" dur="500" fill="hold"/>
                                        <p:tgtEl>
                                          <p:spTgt spid="22530"/>
                                        </p:tgtEl>
                                        <p:attrNameLst>
                                          <p:attrName>ppt_h</p:attrName>
                                        </p:attrNameLst>
                                      </p:cBhvr>
                                      <p:tavLst>
                                        <p:tav tm="0">
                                          <p:val>
                                            <p:fltVal val="0"/>
                                          </p:val>
                                        </p:tav>
                                        <p:tav tm="100000">
                                          <p:val>
                                            <p:strVal val="#ppt_h"/>
                                          </p:val>
                                        </p:tav>
                                      </p:tavLst>
                                    </p:anim>
                                    <p:animEffect transition="in" filter="fade">
                                      <p:cBhvr>
                                        <p:cTn id="9"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DISPOSICIONES GENERALES</a:t>
            </a:r>
          </a:p>
        </p:txBody>
      </p:sp>
      <p:sp>
        <p:nvSpPr>
          <p:cNvPr id="5" name="CuadroTexto 4">
            <a:extLst>
              <a:ext uri="{FF2B5EF4-FFF2-40B4-BE49-F238E27FC236}">
                <a16:creationId xmlns:a16="http://schemas.microsoft.com/office/drawing/2014/main" id="{A50C3EA2-6B5F-4837-B9E0-FAE3D1E045D7}"/>
              </a:ext>
            </a:extLst>
          </p:cNvPr>
          <p:cNvSpPr txBox="1"/>
          <p:nvPr/>
        </p:nvSpPr>
        <p:spPr>
          <a:xfrm>
            <a:off x="960835" y="1116335"/>
            <a:ext cx="11521280" cy="5806013"/>
          </a:xfrm>
          <a:prstGeom prst="rect">
            <a:avLst/>
          </a:prstGeom>
          <a:noFill/>
        </p:spPr>
        <p:txBody>
          <a:bodyPr wrap="square">
            <a:spAutoFit/>
          </a:bodyPr>
          <a:lstStyle/>
          <a:p>
            <a:pPr algn="just">
              <a:lnSpc>
                <a:spcPct val="107000"/>
              </a:lnSpc>
              <a:spcAft>
                <a:spcPts val="800"/>
              </a:spcAft>
            </a:pPr>
            <a:r>
              <a:rPr lang="es-AR" sz="36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Artículo 10°: </a:t>
            </a:r>
            <a:r>
              <a:rPr lang="es-AR" sz="3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La presente ley entrará en vigencia a los Treinta (30) días de su promulgación, plazo dentro del cual el Poder Ejecutivo la reglamentará.</a:t>
            </a:r>
          </a:p>
          <a:p>
            <a:pPr algn="just">
              <a:lnSpc>
                <a:spcPct val="107000"/>
              </a:lnSpc>
              <a:spcAft>
                <a:spcPts val="800"/>
              </a:spcAft>
            </a:pPr>
            <a:endParaRPr lang="es-A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AR" sz="36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Artículo 11°:</a:t>
            </a:r>
            <a:r>
              <a:rPr lang="es-AR" sz="3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Comuníquese al Poder Ejecutivo y a las Municipalidades de la Provincia.</a:t>
            </a:r>
            <a:endParaRPr lang="es-AR" sz="3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AR" sz="36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pPr>
            <a:r>
              <a:rPr lang="es-AR" sz="3600" b="1"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Artículo 12°:</a:t>
            </a:r>
            <a:r>
              <a:rPr lang="es-AR" sz="36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 De forma.</a:t>
            </a:r>
            <a:endParaRPr lang="es-AR" sz="3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1 Imagen">
            <a:extLst>
              <a:ext uri="{FF2B5EF4-FFF2-40B4-BE49-F238E27FC236}">
                <a16:creationId xmlns:a16="http://schemas.microsoft.com/office/drawing/2014/main" id="{FC88519D-6E0F-49BB-8539-F48B8DFFDD54}"/>
              </a:ext>
            </a:extLst>
          </p:cNvPr>
          <p:cNvPicPr/>
          <p:nvPr/>
        </p:nvPicPr>
        <p:blipFill rotWithShape="1">
          <a:blip r:embed="rId3"/>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236938343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2397215" y="3058150"/>
            <a:ext cx="8648522" cy="1446550"/>
          </a:xfrm>
          <a:prstGeom prst="rect">
            <a:avLst/>
          </a:prstGeom>
        </p:spPr>
        <p:txBody>
          <a:bodyPr wrap="none">
            <a:spAutoFit/>
          </a:bodyPr>
          <a:lstStyle/>
          <a:p>
            <a:pPr lvl="0" algn="ctr"/>
            <a:r>
              <a:rPr lang="es-AR" sz="8800" b="1" dirty="0">
                <a:solidFill>
                  <a:schemeClr val="tx2">
                    <a:lumMod val="50000"/>
                  </a:schemeClr>
                </a:solidFill>
              </a:rPr>
              <a:t>¿PREGUNTAS?</a:t>
            </a:r>
          </a:p>
        </p:txBody>
      </p:sp>
    </p:spTree>
    <p:extLst>
      <p:ext uri="{BB962C8B-B14F-4D97-AF65-F5344CB8AC3E}">
        <p14:creationId xmlns:p14="http://schemas.microsoft.com/office/powerpoint/2010/main" val="1694245372"/>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HOJA DE RUTA</a:t>
            </a:r>
          </a:p>
        </p:txBody>
      </p:sp>
      <p:graphicFrame>
        <p:nvGraphicFramePr>
          <p:cNvPr id="2" name="Diagrama 1">
            <a:extLst>
              <a:ext uri="{FF2B5EF4-FFF2-40B4-BE49-F238E27FC236}">
                <a16:creationId xmlns:a16="http://schemas.microsoft.com/office/drawing/2014/main" id="{E478DB05-F0C0-4A1D-9D7E-239E0260B6AD}"/>
              </a:ext>
            </a:extLst>
          </p:cNvPr>
          <p:cNvGraphicFramePr/>
          <p:nvPr>
            <p:extLst>
              <p:ext uri="{D42A27DB-BD31-4B8C-83A1-F6EECF244321}">
                <p14:modId xmlns:p14="http://schemas.microsoft.com/office/powerpoint/2010/main" val="3079097655"/>
              </p:ext>
            </p:extLst>
          </p:nvPr>
        </p:nvGraphicFramePr>
        <p:xfrm>
          <a:off x="240755" y="732948"/>
          <a:ext cx="12745416" cy="68218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a:extLst>
              <a:ext uri="{FF2B5EF4-FFF2-40B4-BE49-F238E27FC236}">
                <a16:creationId xmlns:a16="http://schemas.microsoft.com/office/drawing/2014/main" id="{78DB5B09-D6DD-4DB4-8440-A1CFFEE3EAA2}"/>
              </a:ext>
            </a:extLst>
          </p:cNvPr>
          <p:cNvSpPr/>
          <p:nvPr/>
        </p:nvSpPr>
        <p:spPr>
          <a:xfrm>
            <a:off x="744811" y="1258199"/>
            <a:ext cx="575799" cy="923330"/>
          </a:xfrm>
          <a:prstGeom prst="rect">
            <a:avLst/>
          </a:prstGeom>
          <a:noFill/>
        </p:spPr>
        <p:txBody>
          <a:bodyPr wrap="none" lIns="91440" tIns="45720" rIns="91440" bIns="45720">
            <a:spAutoFit/>
          </a:bodyPr>
          <a:lstStyle/>
          <a:p>
            <a:pPr algn="ctr"/>
            <a:r>
              <a:rPr lang="es-ES" sz="5400" b="1" spc="50" dirty="0">
                <a:ln w="0"/>
                <a:solidFill>
                  <a:schemeClr val="bg2"/>
                </a:solidFill>
                <a:effectLst>
                  <a:innerShdw blurRad="63500" dist="50800" dir="13500000">
                    <a:srgbClr val="000000">
                      <a:alpha val="50000"/>
                    </a:srgbClr>
                  </a:innerShdw>
                </a:effectLst>
              </a:rPr>
              <a:t>1</a:t>
            </a:r>
          </a:p>
        </p:txBody>
      </p:sp>
      <p:sp>
        <p:nvSpPr>
          <p:cNvPr id="6" name="Rectángulo 5">
            <a:extLst>
              <a:ext uri="{FF2B5EF4-FFF2-40B4-BE49-F238E27FC236}">
                <a16:creationId xmlns:a16="http://schemas.microsoft.com/office/drawing/2014/main" id="{ECFFF2CB-6E03-4A9A-BA2C-F156DBB62472}"/>
              </a:ext>
            </a:extLst>
          </p:cNvPr>
          <p:cNvSpPr/>
          <p:nvPr/>
        </p:nvSpPr>
        <p:spPr>
          <a:xfrm>
            <a:off x="1320610" y="2857301"/>
            <a:ext cx="575799" cy="923330"/>
          </a:xfrm>
          <a:prstGeom prst="rect">
            <a:avLst/>
          </a:prstGeom>
          <a:noFill/>
        </p:spPr>
        <p:txBody>
          <a:bodyPr wrap="none" lIns="91440" tIns="45720" rIns="91440" bIns="45720">
            <a:spAutoFit/>
          </a:bodyPr>
          <a:lstStyle/>
          <a:p>
            <a:pPr algn="ctr"/>
            <a:r>
              <a:rPr lang="es-ES" sz="5400" b="1" spc="50" dirty="0">
                <a:ln w="0"/>
                <a:solidFill>
                  <a:schemeClr val="bg2"/>
                </a:solidFill>
                <a:effectLst>
                  <a:innerShdw blurRad="63500" dist="50800" dir="13500000">
                    <a:srgbClr val="000000">
                      <a:alpha val="50000"/>
                    </a:srgbClr>
                  </a:innerShdw>
                </a:effectLst>
              </a:rPr>
              <a:t>2</a:t>
            </a:r>
          </a:p>
        </p:txBody>
      </p:sp>
      <p:sp>
        <p:nvSpPr>
          <p:cNvPr id="9" name="Rectángulo 8">
            <a:extLst>
              <a:ext uri="{FF2B5EF4-FFF2-40B4-BE49-F238E27FC236}">
                <a16:creationId xmlns:a16="http://schemas.microsoft.com/office/drawing/2014/main" id="{67B6C169-9C94-41CA-866E-D3CB442CA4CA}"/>
              </a:ext>
            </a:extLst>
          </p:cNvPr>
          <p:cNvSpPr/>
          <p:nvPr/>
        </p:nvSpPr>
        <p:spPr>
          <a:xfrm>
            <a:off x="1314631" y="4432590"/>
            <a:ext cx="575799" cy="923330"/>
          </a:xfrm>
          <a:prstGeom prst="rect">
            <a:avLst/>
          </a:prstGeom>
          <a:noFill/>
        </p:spPr>
        <p:txBody>
          <a:bodyPr wrap="none" lIns="91440" tIns="45720" rIns="91440" bIns="45720">
            <a:spAutoFit/>
          </a:bodyPr>
          <a:lstStyle/>
          <a:p>
            <a:pPr algn="ctr"/>
            <a:r>
              <a:rPr lang="es-ES" sz="5400" b="1" spc="50" dirty="0">
                <a:ln w="0"/>
                <a:solidFill>
                  <a:schemeClr val="bg2"/>
                </a:solidFill>
                <a:effectLst>
                  <a:innerShdw blurRad="63500" dist="50800" dir="13500000">
                    <a:srgbClr val="000000">
                      <a:alpha val="50000"/>
                    </a:srgbClr>
                  </a:innerShdw>
                </a:effectLst>
              </a:rPr>
              <a:t>3</a:t>
            </a:r>
          </a:p>
        </p:txBody>
      </p:sp>
      <p:sp>
        <p:nvSpPr>
          <p:cNvPr id="10" name="Rectángulo 9">
            <a:extLst>
              <a:ext uri="{FF2B5EF4-FFF2-40B4-BE49-F238E27FC236}">
                <a16:creationId xmlns:a16="http://schemas.microsoft.com/office/drawing/2014/main" id="{D1D2F2D8-D92B-4D30-BADF-57ED53D7A8CF}"/>
              </a:ext>
            </a:extLst>
          </p:cNvPr>
          <p:cNvSpPr/>
          <p:nvPr/>
        </p:nvSpPr>
        <p:spPr>
          <a:xfrm>
            <a:off x="728554" y="6012879"/>
            <a:ext cx="575799" cy="923330"/>
          </a:xfrm>
          <a:prstGeom prst="rect">
            <a:avLst/>
          </a:prstGeom>
          <a:noFill/>
        </p:spPr>
        <p:txBody>
          <a:bodyPr wrap="none" lIns="91440" tIns="45720" rIns="91440" bIns="45720">
            <a:spAutoFit/>
          </a:bodyPr>
          <a:lstStyle/>
          <a:p>
            <a:pPr algn="ctr"/>
            <a:r>
              <a:rPr lang="es-ES" sz="5400" b="1" spc="50" dirty="0">
                <a:ln w="0"/>
                <a:solidFill>
                  <a:schemeClr val="bg2"/>
                </a:solidFill>
                <a:effectLst>
                  <a:innerShdw blurRad="63500" dist="50800" dir="13500000">
                    <a:srgbClr val="000000">
                      <a:alpha val="50000"/>
                    </a:srgbClr>
                  </a:innerShdw>
                </a:effectLst>
              </a:rPr>
              <a:t>4</a:t>
            </a:r>
          </a:p>
        </p:txBody>
      </p:sp>
      <p:pic>
        <p:nvPicPr>
          <p:cNvPr id="8" name="1 Imagen">
            <a:extLst>
              <a:ext uri="{FF2B5EF4-FFF2-40B4-BE49-F238E27FC236}">
                <a16:creationId xmlns:a16="http://schemas.microsoft.com/office/drawing/2014/main" id="{374E6082-322D-4642-83F4-A49E4FAFC28D}"/>
              </a:ext>
            </a:extLst>
          </p:cNvPr>
          <p:cNvPicPr/>
          <p:nvPr/>
        </p:nvPicPr>
        <p:blipFill rotWithShape="1">
          <a:blip r:embed="rId8"/>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35223240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7D0D598D-2599-4C12-AB0A-7F87B7E9F579}"/>
                                            </p:graphicEl>
                                          </p:spTgt>
                                        </p:tgtEl>
                                        <p:attrNameLst>
                                          <p:attrName>style.visibility</p:attrName>
                                        </p:attrNameLst>
                                      </p:cBhvr>
                                      <p:to>
                                        <p:strVal val="visible"/>
                                      </p:to>
                                    </p:set>
                                    <p:animEffect transition="in" filter="fade">
                                      <p:cBhvr>
                                        <p:cTn id="7" dur="500"/>
                                        <p:tgtEl>
                                          <p:spTgt spid="2">
                                            <p:graphicEl>
                                              <a:dgm id="{7D0D598D-2599-4C12-AB0A-7F87B7E9F579}"/>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graphicEl>
                                              <a:dgm id="{A39259A5-14E7-4403-91C0-D386FE2AB362}"/>
                                            </p:graphicEl>
                                          </p:spTgt>
                                        </p:tgtEl>
                                        <p:attrNameLst>
                                          <p:attrName>style.visibility</p:attrName>
                                        </p:attrNameLst>
                                      </p:cBhvr>
                                      <p:to>
                                        <p:strVal val="visible"/>
                                      </p:to>
                                    </p:set>
                                    <p:animEffect transition="in" filter="fade">
                                      <p:cBhvr>
                                        <p:cTn id="11" dur="500"/>
                                        <p:tgtEl>
                                          <p:spTgt spid="2">
                                            <p:graphicEl>
                                              <a:dgm id="{A39259A5-14E7-4403-91C0-D386FE2AB362}"/>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6BD26516-2A3F-4B51-92A2-1110C11F1985}"/>
                                            </p:graphicEl>
                                          </p:spTgt>
                                        </p:tgtEl>
                                        <p:attrNameLst>
                                          <p:attrName>style.visibility</p:attrName>
                                        </p:attrNameLst>
                                      </p:cBhvr>
                                      <p:to>
                                        <p:strVal val="visible"/>
                                      </p:to>
                                    </p:set>
                                    <p:animEffect transition="in" filter="fade">
                                      <p:cBhvr>
                                        <p:cTn id="15" dur="500"/>
                                        <p:tgtEl>
                                          <p:spTgt spid="2">
                                            <p:graphicEl>
                                              <a:dgm id="{6BD26516-2A3F-4B51-92A2-1110C11F1985}"/>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41545596-462D-4ECD-B6AE-D9B5BC0828A1}"/>
                                            </p:graphicEl>
                                          </p:spTgt>
                                        </p:tgtEl>
                                        <p:attrNameLst>
                                          <p:attrName>style.visibility</p:attrName>
                                        </p:attrNameLst>
                                      </p:cBhvr>
                                      <p:to>
                                        <p:strVal val="visible"/>
                                      </p:to>
                                    </p:set>
                                    <p:animEffect transition="in" filter="fade">
                                      <p:cBhvr>
                                        <p:cTn id="19" dur="500"/>
                                        <p:tgtEl>
                                          <p:spTgt spid="2">
                                            <p:graphicEl>
                                              <a:dgm id="{41545596-462D-4ECD-B6AE-D9B5BC0828A1}"/>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45C00A0F-20DF-4247-BBEB-22C90BB32433}"/>
                                            </p:graphicEl>
                                          </p:spTgt>
                                        </p:tgtEl>
                                        <p:attrNameLst>
                                          <p:attrName>style.visibility</p:attrName>
                                        </p:attrNameLst>
                                      </p:cBhvr>
                                      <p:to>
                                        <p:strVal val="visible"/>
                                      </p:to>
                                    </p:set>
                                    <p:animEffect transition="in" filter="fade">
                                      <p:cBhvr>
                                        <p:cTn id="23" dur="500"/>
                                        <p:tgtEl>
                                          <p:spTgt spid="2">
                                            <p:graphicEl>
                                              <a:dgm id="{45C00A0F-20DF-4247-BBEB-22C90BB32433}"/>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87E92B42-6997-49B4-86AB-D08766B6F1A4}"/>
                                            </p:graphicEl>
                                          </p:spTgt>
                                        </p:tgtEl>
                                        <p:attrNameLst>
                                          <p:attrName>style.visibility</p:attrName>
                                        </p:attrNameLst>
                                      </p:cBhvr>
                                      <p:to>
                                        <p:strVal val="visible"/>
                                      </p:to>
                                    </p:set>
                                    <p:animEffect transition="in" filter="fade">
                                      <p:cBhvr>
                                        <p:cTn id="27" dur="500"/>
                                        <p:tgtEl>
                                          <p:spTgt spid="2">
                                            <p:graphicEl>
                                              <a:dgm id="{87E92B42-6997-49B4-86AB-D08766B6F1A4}"/>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F5353D2C-BF6C-42C7-856E-262237F7BCDB}"/>
                                            </p:graphicEl>
                                          </p:spTgt>
                                        </p:tgtEl>
                                        <p:attrNameLst>
                                          <p:attrName>style.visibility</p:attrName>
                                        </p:attrNameLst>
                                      </p:cBhvr>
                                      <p:to>
                                        <p:strVal val="visible"/>
                                      </p:to>
                                    </p:set>
                                    <p:animEffect transition="in" filter="fade">
                                      <p:cBhvr>
                                        <p:cTn id="31" dur="500"/>
                                        <p:tgtEl>
                                          <p:spTgt spid="2">
                                            <p:graphicEl>
                                              <a:dgm id="{F5353D2C-BF6C-42C7-856E-262237F7BCDB}"/>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
                                            <p:graphicEl>
                                              <a:dgm id="{FD76C95E-E802-401B-B6ED-75D4C198A079}"/>
                                            </p:graphicEl>
                                          </p:spTgt>
                                        </p:tgtEl>
                                        <p:attrNameLst>
                                          <p:attrName>style.visibility</p:attrName>
                                        </p:attrNameLst>
                                      </p:cBhvr>
                                      <p:to>
                                        <p:strVal val="visible"/>
                                      </p:to>
                                    </p:set>
                                    <p:animEffect transition="in" filter="fade">
                                      <p:cBhvr>
                                        <p:cTn id="35" dur="500"/>
                                        <p:tgtEl>
                                          <p:spTgt spid="2">
                                            <p:graphicEl>
                                              <a:dgm id="{FD76C95E-E802-401B-B6ED-75D4C198A079}"/>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2">
                                            <p:graphicEl>
                                              <a:dgm id="{68B0CBDB-7279-405B-B018-C5FA2189CC1D}"/>
                                            </p:graphicEl>
                                          </p:spTgt>
                                        </p:tgtEl>
                                        <p:attrNameLst>
                                          <p:attrName>style.visibility</p:attrName>
                                        </p:attrNameLst>
                                      </p:cBhvr>
                                      <p:to>
                                        <p:strVal val="visible"/>
                                      </p:to>
                                    </p:set>
                                    <p:animEffect transition="in" filter="fade">
                                      <p:cBhvr>
                                        <p:cTn id="39" dur="500"/>
                                        <p:tgtEl>
                                          <p:spTgt spid="2">
                                            <p:graphicEl>
                                              <a:dgm id="{68B0CBDB-7279-405B-B018-C5FA2189CC1D}"/>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500"/>
                                        <p:tgtEl>
                                          <p:spTgt spid="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FUNDAMENTOS: ¿QUÉ ES EL CO?</a:t>
            </a:r>
          </a:p>
        </p:txBody>
      </p:sp>
      <p:pic>
        <p:nvPicPr>
          <p:cNvPr id="3074" name="Picture 2" descr="La Asociación de Gasistas Matriculados de Rawson concientiza a la población  sobre los peligros del monóxido de carbono">
            <a:extLst>
              <a:ext uri="{FF2B5EF4-FFF2-40B4-BE49-F238E27FC236}">
                <a16:creationId xmlns:a16="http://schemas.microsoft.com/office/drawing/2014/main" id="{564DEA77-445D-4E9C-8D4E-DF903DE17A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20000"/>
            <a:ext cx="8123910" cy="6841263"/>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07E0AED0-7FD6-4943-85E3-6D835697BD59}"/>
              </a:ext>
            </a:extLst>
          </p:cNvPr>
          <p:cNvSpPr/>
          <p:nvPr/>
        </p:nvSpPr>
        <p:spPr>
          <a:xfrm>
            <a:off x="7513563" y="720000"/>
            <a:ext cx="5929387" cy="6841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Aft>
                <a:spcPts val="800"/>
              </a:spcAft>
            </a:pPr>
            <a:r>
              <a:rPr lang="es-AR" sz="30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rPr>
              <a:t>El monóxido de carbono (CO) es un gas sin olor, ni color, que ni siquiera produce irritaciones de ojos o nariz, lo que lo hace indetectable por los sentidos del ser humano, lo que lo convierte en altamente peligroso ya que puede causar la llamada muerte silenciosa cuando se encuentra en concentraciones elevadas.</a:t>
            </a:r>
            <a:endParaRPr lang="es-AR"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1 Imagen">
            <a:extLst>
              <a:ext uri="{FF2B5EF4-FFF2-40B4-BE49-F238E27FC236}">
                <a16:creationId xmlns:a16="http://schemas.microsoft.com/office/drawing/2014/main" id="{DD51A465-E5A7-414B-AB8B-C913DDFE72B4}"/>
              </a:ext>
            </a:extLst>
          </p:cNvPr>
          <p:cNvPicPr/>
          <p:nvPr/>
        </p:nvPicPr>
        <p:blipFill rotWithShape="1">
          <a:blip r:embed="rId4"/>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11283349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FUNDAMENTOS: Intoxicación con CO</a:t>
            </a:r>
          </a:p>
        </p:txBody>
      </p:sp>
      <p:sp>
        <p:nvSpPr>
          <p:cNvPr id="2" name="Rectángulo 1">
            <a:extLst>
              <a:ext uri="{FF2B5EF4-FFF2-40B4-BE49-F238E27FC236}">
                <a16:creationId xmlns:a16="http://schemas.microsoft.com/office/drawing/2014/main" id="{07E0AED0-7FD6-4943-85E3-6D835697BD59}"/>
              </a:ext>
            </a:extLst>
          </p:cNvPr>
          <p:cNvSpPr/>
          <p:nvPr/>
        </p:nvSpPr>
        <p:spPr>
          <a:xfrm>
            <a:off x="9353412" y="720000"/>
            <a:ext cx="4089538" cy="6841263"/>
          </a:xfrm>
          <a:prstGeom prst="rect">
            <a:avLst/>
          </a:prstGeom>
          <a:solidFill>
            <a:srgbClr val="00A8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spcAft>
                <a:spcPts val="800"/>
              </a:spcAft>
            </a:pPr>
            <a:r>
              <a:rPr lang="es-AR" sz="3600" dirty="0">
                <a:effectLst/>
                <a:latin typeface="Verdana" panose="020B0604030504040204" pitchFamily="34" charset="0"/>
                <a:ea typeface="Times New Roman" panose="02020603050405020304" pitchFamily="18" charset="0"/>
                <a:cs typeface="Times New Roman" panose="02020603050405020304" pitchFamily="18" charset="0"/>
              </a:rPr>
              <a:t>El monóxido de carbono (CO) es menos denso que el aire y se dispersa con facilidad, provocando envenenamiento en humanos. </a:t>
            </a:r>
            <a:endParaRPr lang="es-AR" sz="4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El monóxido de carbono, ¿un asesino silencioso? - Actualidad">
            <a:extLst>
              <a:ext uri="{FF2B5EF4-FFF2-40B4-BE49-F238E27FC236}">
                <a16:creationId xmlns:a16="http://schemas.microsoft.com/office/drawing/2014/main" id="{66FA9948-37B9-4090-B078-782C1C5B24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82"/>
          <a:stretch/>
        </p:blipFill>
        <p:spPr bwMode="auto">
          <a:xfrm>
            <a:off x="0" y="720000"/>
            <a:ext cx="9353412" cy="6841263"/>
          </a:xfrm>
          <a:prstGeom prst="rect">
            <a:avLst/>
          </a:prstGeom>
          <a:noFill/>
          <a:extLst>
            <a:ext uri="{909E8E84-426E-40DD-AFC4-6F175D3DCCD1}">
              <a14:hiddenFill xmlns:a14="http://schemas.microsoft.com/office/drawing/2010/main">
                <a:solidFill>
                  <a:srgbClr val="FFFFFF"/>
                </a:solidFill>
              </a14:hiddenFill>
            </a:ext>
          </a:extLst>
        </p:spPr>
      </p:pic>
      <p:pic>
        <p:nvPicPr>
          <p:cNvPr id="5" name="1 Imagen">
            <a:extLst>
              <a:ext uri="{FF2B5EF4-FFF2-40B4-BE49-F238E27FC236}">
                <a16:creationId xmlns:a16="http://schemas.microsoft.com/office/drawing/2014/main" id="{0F1468B8-4B37-4343-A27F-E63E91F09CA4}"/>
              </a:ext>
            </a:extLst>
          </p:cNvPr>
          <p:cNvPicPr/>
          <p:nvPr/>
        </p:nvPicPr>
        <p:blipFill rotWithShape="1">
          <a:blip r:embed="rId4"/>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2031485421"/>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FUNDAMENTOS: Casos 2018-2019</a:t>
            </a:r>
          </a:p>
        </p:txBody>
      </p:sp>
      <p:graphicFrame>
        <p:nvGraphicFramePr>
          <p:cNvPr id="12" name="Gráfico 11">
            <a:extLst>
              <a:ext uri="{FF2B5EF4-FFF2-40B4-BE49-F238E27FC236}">
                <a16:creationId xmlns:a16="http://schemas.microsoft.com/office/drawing/2014/main" id="{0F8E3C06-F7C1-4BE5-AC03-2E439DBF7E2C}"/>
              </a:ext>
            </a:extLst>
          </p:cNvPr>
          <p:cNvGraphicFramePr>
            <a:graphicFrameLocks/>
          </p:cNvGraphicFramePr>
          <p:nvPr>
            <p:extLst>
              <p:ext uri="{D42A27DB-BD31-4B8C-83A1-F6EECF244321}">
                <p14:modId xmlns:p14="http://schemas.microsoft.com/office/powerpoint/2010/main" val="1053152112"/>
              </p:ext>
            </p:extLst>
          </p:nvPr>
        </p:nvGraphicFramePr>
        <p:xfrm>
          <a:off x="240755" y="900311"/>
          <a:ext cx="9361040" cy="6480720"/>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D680DB15-7D0A-4B67-B6A3-D58D1B5EBFE4}"/>
              </a:ext>
            </a:extLst>
          </p:cNvPr>
          <p:cNvSpPr txBox="1"/>
          <p:nvPr/>
        </p:nvSpPr>
        <p:spPr>
          <a:xfrm>
            <a:off x="8233643" y="972319"/>
            <a:ext cx="4896544" cy="5262979"/>
          </a:xfrm>
          <a:prstGeom prst="rect">
            <a:avLst/>
          </a:prstGeom>
          <a:noFill/>
        </p:spPr>
        <p:txBody>
          <a:bodyPr wrap="square" rtlCol="0">
            <a:spAutoFit/>
          </a:bodyPr>
          <a:lstStyle/>
          <a:p>
            <a:pPr algn="ctr"/>
            <a:r>
              <a:rPr lang="es-AR" sz="2800" b="1" dirty="0"/>
              <a:t>Intoxicación por Monóxido </a:t>
            </a:r>
          </a:p>
          <a:p>
            <a:pPr algn="ctr"/>
            <a:endParaRPr lang="es-AR" sz="2800" dirty="0"/>
          </a:p>
          <a:p>
            <a:pPr algn="ctr"/>
            <a:r>
              <a:rPr lang="es-AR" sz="2800" dirty="0"/>
              <a:t>Casos Acumulados hasta la 36ª semana epidemiológica</a:t>
            </a:r>
          </a:p>
          <a:p>
            <a:pPr algn="ctr"/>
            <a:endParaRPr lang="es-AR" sz="2800" dirty="0"/>
          </a:p>
          <a:p>
            <a:pPr algn="ctr"/>
            <a:r>
              <a:rPr lang="es-AR" sz="2800" dirty="0"/>
              <a:t>Años 2018 – 2019</a:t>
            </a:r>
          </a:p>
          <a:p>
            <a:pPr algn="ctr"/>
            <a:endParaRPr lang="es-AR" sz="2800" dirty="0"/>
          </a:p>
          <a:p>
            <a:pPr algn="ctr"/>
            <a:r>
              <a:rPr lang="es-AR" sz="2800" dirty="0"/>
              <a:t>466 Boletín Integrado de Vigilancia</a:t>
            </a:r>
          </a:p>
          <a:p>
            <a:pPr algn="ctr"/>
            <a:endParaRPr lang="es-AR" sz="2800" dirty="0"/>
          </a:p>
          <a:p>
            <a:pPr algn="ctr"/>
            <a:r>
              <a:rPr lang="es-AR" sz="2800" dirty="0"/>
              <a:t>Ministerio de Salud de la Nación</a:t>
            </a:r>
          </a:p>
        </p:txBody>
      </p:sp>
      <p:cxnSp>
        <p:nvCxnSpPr>
          <p:cNvPr id="11" name="Conector recto de flecha 10">
            <a:extLst>
              <a:ext uri="{FF2B5EF4-FFF2-40B4-BE49-F238E27FC236}">
                <a16:creationId xmlns:a16="http://schemas.microsoft.com/office/drawing/2014/main" id="{10763C6D-5709-46FE-843D-EDDB4C6D4E75}"/>
              </a:ext>
            </a:extLst>
          </p:cNvPr>
          <p:cNvCxnSpPr/>
          <p:nvPr/>
        </p:nvCxnSpPr>
        <p:spPr>
          <a:xfrm flipH="1" flipV="1">
            <a:off x="7729587" y="6444927"/>
            <a:ext cx="2952328" cy="3600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33CA6D42-D1B3-4B15-8460-27B3BBEE9424}"/>
              </a:ext>
            </a:extLst>
          </p:cNvPr>
          <p:cNvSpPr txBox="1"/>
          <p:nvPr/>
        </p:nvSpPr>
        <p:spPr>
          <a:xfrm>
            <a:off x="10720758" y="6543357"/>
            <a:ext cx="2448272" cy="523220"/>
          </a:xfrm>
          <a:prstGeom prst="rect">
            <a:avLst/>
          </a:prstGeom>
          <a:noFill/>
        </p:spPr>
        <p:txBody>
          <a:bodyPr wrap="square" rtlCol="0">
            <a:spAutoFit/>
          </a:bodyPr>
          <a:lstStyle/>
          <a:p>
            <a:r>
              <a:rPr lang="es-AR" sz="2800" b="1" dirty="0">
                <a:solidFill>
                  <a:srgbClr val="FF0000"/>
                </a:solidFill>
              </a:rPr>
              <a:t>Mendoza 3°</a:t>
            </a:r>
          </a:p>
        </p:txBody>
      </p:sp>
      <p:pic>
        <p:nvPicPr>
          <p:cNvPr id="8" name="1 Imagen">
            <a:extLst>
              <a:ext uri="{FF2B5EF4-FFF2-40B4-BE49-F238E27FC236}">
                <a16:creationId xmlns:a16="http://schemas.microsoft.com/office/drawing/2014/main" id="{0385EDFF-2B78-4540-8908-B54C455B191F}"/>
              </a:ext>
            </a:extLst>
          </p:cNvPr>
          <p:cNvPicPr/>
          <p:nvPr/>
        </p:nvPicPr>
        <p:blipFill rotWithShape="1">
          <a:blip r:embed="rId4"/>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183456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CB08B136-6188-40A4-8D9C-E8B2295C78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8875"/>
          <a:stretch/>
        </p:blipFill>
        <p:spPr bwMode="auto">
          <a:xfrm rot="1168590">
            <a:off x="10143871" y="652114"/>
            <a:ext cx="3052170" cy="3251022"/>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FUNDAMENTOS: Elementos que generan CO</a:t>
            </a:r>
          </a:p>
        </p:txBody>
      </p:sp>
      <p:sp>
        <p:nvSpPr>
          <p:cNvPr id="10" name="Rectángulo 9">
            <a:extLst>
              <a:ext uri="{FF2B5EF4-FFF2-40B4-BE49-F238E27FC236}">
                <a16:creationId xmlns:a16="http://schemas.microsoft.com/office/drawing/2014/main" id="{55CA4B8E-9E5B-4EE4-821C-BF09F5876332}"/>
              </a:ext>
            </a:extLst>
          </p:cNvPr>
          <p:cNvSpPr/>
          <p:nvPr/>
        </p:nvSpPr>
        <p:spPr>
          <a:xfrm>
            <a:off x="0" y="739422"/>
            <a:ext cx="4993283" cy="682184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s-AR" sz="3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Los artefactos que utilizan combustibles ricos en carbono como por ejemplo gas natural, gas envasado, alcohol, kerosene, aceite, madera y otros, producen monóxido de carbono (CO) cuando la combustión es imperfecta o incompleta.</a:t>
            </a:r>
          </a:p>
        </p:txBody>
      </p:sp>
      <p:pic>
        <p:nvPicPr>
          <p:cNvPr id="6146" name="Picture 2" descr="Se registraron 150 casos de intoxicación por monóxido de carbono | VA CON  FIRMA">
            <a:extLst>
              <a:ext uri="{FF2B5EF4-FFF2-40B4-BE49-F238E27FC236}">
                <a16:creationId xmlns:a16="http://schemas.microsoft.com/office/drawing/2014/main" id="{D2FA6B57-6FFA-4B72-B0C2-62E0F7B68C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964131">
            <a:off x="5076022" y="959453"/>
            <a:ext cx="4393903" cy="2636342"/>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Porqué se produce el monóxido de carbono y qué efecto causa">
            <a:extLst>
              <a:ext uri="{FF2B5EF4-FFF2-40B4-BE49-F238E27FC236}">
                <a16:creationId xmlns:a16="http://schemas.microsoft.com/office/drawing/2014/main" id="{BB0F4714-320A-4FD6-9471-E4F49BD827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8925" y="3186451"/>
            <a:ext cx="48768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Monóxido de carbono: niños y embarazadas, los más vulnerables. ¿Cómo  prevenir? | Siempre Salud">
            <a:extLst>
              <a:ext uri="{FF2B5EF4-FFF2-40B4-BE49-F238E27FC236}">
                <a16:creationId xmlns:a16="http://schemas.microsoft.com/office/drawing/2014/main" id="{D0DA47F2-BA3D-4632-AF39-41815635FF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159189">
            <a:off x="4890959" y="4651046"/>
            <a:ext cx="4876800" cy="287655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a:extLst>
              <a:ext uri="{FF2B5EF4-FFF2-40B4-BE49-F238E27FC236}">
                <a16:creationId xmlns:a16="http://schemas.microsoft.com/office/drawing/2014/main" id="{3D40060D-7B71-4CE0-BFF3-C2E12609C827}"/>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822" b="33811"/>
          <a:stretch/>
        </p:blipFill>
        <p:spPr bwMode="auto">
          <a:xfrm rot="20354596">
            <a:off x="10361172" y="5079248"/>
            <a:ext cx="2853535" cy="2191677"/>
          </a:xfrm>
          <a:prstGeom prst="rect">
            <a:avLst/>
          </a:prstGeom>
          <a:noFill/>
          <a:extLst>
            <a:ext uri="{909E8E84-426E-40DD-AFC4-6F175D3DCCD1}">
              <a14:hiddenFill xmlns:a14="http://schemas.microsoft.com/office/drawing/2010/main">
                <a:solidFill>
                  <a:srgbClr val="FFFFFF"/>
                </a:solidFill>
              </a14:hiddenFill>
            </a:ext>
          </a:extLst>
        </p:spPr>
      </p:pic>
      <p:pic>
        <p:nvPicPr>
          <p:cNvPr id="9" name="1 Imagen">
            <a:extLst>
              <a:ext uri="{FF2B5EF4-FFF2-40B4-BE49-F238E27FC236}">
                <a16:creationId xmlns:a16="http://schemas.microsoft.com/office/drawing/2014/main" id="{D01019CD-96BD-4F31-A7F4-E2F2BFDA4980}"/>
              </a:ext>
            </a:extLst>
          </p:cNvPr>
          <p:cNvPicPr/>
          <p:nvPr/>
        </p:nvPicPr>
        <p:blipFill rotWithShape="1">
          <a:blip r:embed="rId8"/>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10687606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fade">
                                      <p:cBhvr>
                                        <p:cTn id="15" dur="500"/>
                                        <p:tgtEl>
                                          <p:spTgt spid="92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fade">
                                      <p:cBhvr>
                                        <p:cTn id="19" dur="500"/>
                                        <p:tgtEl>
                                          <p:spTgt spid="819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Effect transition="in" filter="fade">
                                      <p:cBhvr>
                                        <p:cTn id="23"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OBJETO Y FINALIDAD DE LA LEY</a:t>
            </a:r>
          </a:p>
        </p:txBody>
      </p:sp>
      <p:sp>
        <p:nvSpPr>
          <p:cNvPr id="2" name="Rectángulo 1">
            <a:extLst>
              <a:ext uri="{FF2B5EF4-FFF2-40B4-BE49-F238E27FC236}">
                <a16:creationId xmlns:a16="http://schemas.microsoft.com/office/drawing/2014/main" id="{FC2D1787-7122-47AF-91BD-F12B75DCAF59}"/>
              </a:ext>
            </a:extLst>
          </p:cNvPr>
          <p:cNvSpPr/>
          <p:nvPr/>
        </p:nvSpPr>
        <p:spPr>
          <a:xfrm>
            <a:off x="8426253" y="726474"/>
            <a:ext cx="5016696" cy="68283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AR" sz="2800" b="1" dirty="0">
                <a:effectLst/>
                <a:latin typeface="Verdana" panose="020B0604030504040204" pitchFamily="34" charset="0"/>
                <a:ea typeface="Times New Roman" panose="02020603050405020304" pitchFamily="18" charset="0"/>
                <a:cs typeface="Times New Roman" panose="02020603050405020304" pitchFamily="18" charset="0"/>
              </a:rPr>
              <a:t>Artículo 1°: </a:t>
            </a:r>
            <a:r>
              <a:rPr lang="es-AR" sz="2800" dirty="0">
                <a:effectLst/>
                <a:latin typeface="Verdana" panose="020B0604030504040204" pitchFamily="34" charset="0"/>
                <a:ea typeface="Times New Roman" panose="02020603050405020304" pitchFamily="18" charset="0"/>
                <a:cs typeface="Times New Roman" panose="02020603050405020304" pitchFamily="18" charset="0"/>
              </a:rPr>
              <a:t>La presente ley tiene por objeto implementar sistemas de detección de concentraciones peligrosas de Monóxido de Carbono (CO) y gas natural, mediante la instalación de dispositivos, debidamente homologados, en todos los inmuebles de la Provincia de Mendoza, cualquiera sea su destino.</a:t>
            </a:r>
            <a:endParaRPr lang="es-AR" sz="2800"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5" name="Imagen 4">
            <a:extLst>
              <a:ext uri="{FF2B5EF4-FFF2-40B4-BE49-F238E27FC236}">
                <a16:creationId xmlns:a16="http://schemas.microsoft.com/office/drawing/2014/main" id="{09661DB5-7617-42AD-B4DF-9C30A4D76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44" y="752305"/>
            <a:ext cx="3600000" cy="3600000"/>
          </a:xfrm>
          <a:prstGeom prst="rect">
            <a:avLst/>
          </a:prstGeom>
        </p:spPr>
      </p:pic>
      <p:pic>
        <p:nvPicPr>
          <p:cNvPr id="11" name="Imagen 10">
            <a:extLst>
              <a:ext uri="{FF2B5EF4-FFF2-40B4-BE49-F238E27FC236}">
                <a16:creationId xmlns:a16="http://schemas.microsoft.com/office/drawing/2014/main" id="{92B0E015-6EDE-420B-9421-2625F9C1EDC1}"/>
              </a:ext>
            </a:extLst>
          </p:cNvPr>
          <p:cNvPicPr>
            <a:picLocks noChangeAspect="1"/>
          </p:cNvPicPr>
          <p:nvPr/>
        </p:nvPicPr>
        <p:blipFill rotWithShape="1">
          <a:blip r:embed="rId4"/>
          <a:srcRect l="17901" t="27360" r="44465" b="14563"/>
          <a:stretch/>
        </p:blipFill>
        <p:spPr>
          <a:xfrm>
            <a:off x="29245" y="4059963"/>
            <a:ext cx="4027934" cy="3494826"/>
          </a:xfrm>
          <a:prstGeom prst="rect">
            <a:avLst/>
          </a:prstGeom>
        </p:spPr>
      </p:pic>
      <p:pic>
        <p:nvPicPr>
          <p:cNvPr id="13" name="Imagen 12">
            <a:extLst>
              <a:ext uri="{FF2B5EF4-FFF2-40B4-BE49-F238E27FC236}">
                <a16:creationId xmlns:a16="http://schemas.microsoft.com/office/drawing/2014/main" id="{3AB5755C-3245-4F19-AA3A-E3AFB413F148}"/>
              </a:ext>
            </a:extLst>
          </p:cNvPr>
          <p:cNvPicPr>
            <a:picLocks noChangeAspect="1"/>
          </p:cNvPicPr>
          <p:nvPr/>
        </p:nvPicPr>
        <p:blipFill rotWithShape="1">
          <a:blip r:embed="rId5"/>
          <a:srcRect l="14027" t="34251" r="40430" b="9842"/>
          <a:stretch/>
        </p:blipFill>
        <p:spPr>
          <a:xfrm>
            <a:off x="3460097" y="726473"/>
            <a:ext cx="4946858" cy="3414197"/>
          </a:xfrm>
          <a:prstGeom prst="rect">
            <a:avLst/>
          </a:prstGeom>
        </p:spPr>
      </p:pic>
      <p:pic>
        <p:nvPicPr>
          <p:cNvPr id="15" name="Imagen 14">
            <a:extLst>
              <a:ext uri="{FF2B5EF4-FFF2-40B4-BE49-F238E27FC236}">
                <a16:creationId xmlns:a16="http://schemas.microsoft.com/office/drawing/2014/main" id="{5DFB9A21-60CC-44E5-B523-C21F99A16265}"/>
              </a:ext>
            </a:extLst>
          </p:cNvPr>
          <p:cNvPicPr>
            <a:picLocks noChangeAspect="1"/>
          </p:cNvPicPr>
          <p:nvPr/>
        </p:nvPicPr>
        <p:blipFill rotWithShape="1">
          <a:blip r:embed="rId6"/>
          <a:srcRect l="20184" t="22438" r="46679" b="19485"/>
          <a:stretch/>
        </p:blipFill>
        <p:spPr>
          <a:xfrm>
            <a:off x="4061694" y="4140669"/>
            <a:ext cx="3471284" cy="3420593"/>
          </a:xfrm>
          <a:prstGeom prst="rect">
            <a:avLst/>
          </a:prstGeom>
        </p:spPr>
      </p:pic>
      <p:pic>
        <p:nvPicPr>
          <p:cNvPr id="8" name="1 Imagen">
            <a:extLst>
              <a:ext uri="{FF2B5EF4-FFF2-40B4-BE49-F238E27FC236}">
                <a16:creationId xmlns:a16="http://schemas.microsoft.com/office/drawing/2014/main" id="{EDB4DE6E-3CE0-4C4E-BC0B-56582EC82144}"/>
              </a:ext>
            </a:extLst>
          </p:cNvPr>
          <p:cNvPicPr/>
          <p:nvPr/>
        </p:nvPicPr>
        <p:blipFill rotWithShape="1">
          <a:blip r:embed="rId7"/>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39112191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AMBITO Y AUT. APLICACIÓN Y CONTROL</a:t>
            </a:r>
          </a:p>
        </p:txBody>
      </p:sp>
      <p:sp>
        <p:nvSpPr>
          <p:cNvPr id="2" name="Rectángulo 1">
            <a:extLst>
              <a:ext uri="{FF2B5EF4-FFF2-40B4-BE49-F238E27FC236}">
                <a16:creationId xmlns:a16="http://schemas.microsoft.com/office/drawing/2014/main" id="{FC2D1787-7122-47AF-91BD-F12B75DCAF59}"/>
              </a:ext>
            </a:extLst>
          </p:cNvPr>
          <p:cNvSpPr/>
          <p:nvPr/>
        </p:nvSpPr>
        <p:spPr>
          <a:xfrm>
            <a:off x="0" y="732948"/>
            <a:ext cx="6859737" cy="6828315"/>
          </a:xfrm>
          <a:prstGeom prst="rect">
            <a:avLst/>
          </a:prstGeom>
          <a:solidFill>
            <a:srgbClr val="6025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AR" sz="2800" b="1" dirty="0">
                <a:effectLst/>
                <a:latin typeface="Verdana" panose="020B0604030504040204" pitchFamily="34" charset="0"/>
                <a:ea typeface="Times New Roman" panose="02020603050405020304" pitchFamily="18" charset="0"/>
                <a:cs typeface="Times New Roman" panose="02020603050405020304" pitchFamily="18" charset="0"/>
              </a:rPr>
              <a:t>Artículo 2°: </a:t>
            </a:r>
            <a:r>
              <a:rPr lang="es-AR" sz="2800" dirty="0">
                <a:effectLst/>
                <a:latin typeface="Verdana" panose="020B0604030504040204" pitchFamily="34" charset="0"/>
                <a:ea typeface="Times New Roman" panose="02020603050405020304" pitchFamily="18" charset="0"/>
                <a:cs typeface="Times New Roman" panose="02020603050405020304" pitchFamily="18" charset="0"/>
              </a:rPr>
              <a:t>La presente ley será de aplicación en toda la provincia de Mendoza.</a:t>
            </a:r>
          </a:p>
          <a:p>
            <a:pPr>
              <a:lnSpc>
                <a:spcPct val="107000"/>
              </a:lnSpc>
              <a:spcAft>
                <a:spcPts val="800"/>
              </a:spcAft>
            </a:pPr>
            <a:endParaRPr lang="es-AR" sz="2800" dirty="0">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s-AR" sz="2800" b="1" dirty="0">
                <a:effectLst/>
                <a:latin typeface="Verdana" panose="020B0604030504040204" pitchFamily="34" charset="0"/>
                <a:ea typeface="Times New Roman" panose="02020603050405020304" pitchFamily="18" charset="0"/>
                <a:cs typeface="Times New Roman" panose="02020603050405020304" pitchFamily="18" charset="0"/>
              </a:rPr>
              <a:t>Artículo 3°: </a:t>
            </a:r>
            <a:r>
              <a:rPr lang="es-AR" sz="2800" dirty="0">
                <a:effectLst/>
                <a:latin typeface="Verdana" panose="020B0604030504040204" pitchFamily="34" charset="0"/>
                <a:ea typeface="Times New Roman" panose="02020603050405020304" pitchFamily="18" charset="0"/>
                <a:cs typeface="Times New Roman" panose="02020603050405020304" pitchFamily="18" charset="0"/>
              </a:rPr>
              <a:t>Designase como autoridad de aplicación a la Secretaría de Servicios Públicos de la Provincia de Mendoza, debiendo velar por la correcta aplicación y cumplimiento de la presente ley, siendo su facultad exclusiva la reglamentación de la presente.</a:t>
            </a:r>
          </a:p>
        </p:txBody>
      </p:sp>
      <p:pic>
        <p:nvPicPr>
          <p:cNvPr id="20482" name="Picture 2" descr="Secretaría de Servicios Públicos - Photos | Facebook">
            <a:extLst>
              <a:ext uri="{FF2B5EF4-FFF2-40B4-BE49-F238E27FC236}">
                <a16:creationId xmlns:a16="http://schemas.microsoft.com/office/drawing/2014/main" id="{76910146-80FB-43A5-AD68-7FE7183DBED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010189" y="965867"/>
            <a:ext cx="6328146" cy="6328146"/>
          </a:xfrm>
          <a:prstGeom prst="rect">
            <a:avLst/>
          </a:prstGeom>
          <a:noFill/>
          <a:extLst>
            <a:ext uri="{909E8E84-426E-40DD-AFC4-6F175D3DCCD1}">
              <a14:hiddenFill xmlns:a14="http://schemas.microsoft.com/office/drawing/2010/main">
                <a:solidFill>
                  <a:srgbClr val="FFFFFF"/>
                </a:solidFill>
              </a14:hiddenFill>
            </a:ext>
          </a:extLst>
        </p:spPr>
      </p:pic>
      <p:pic>
        <p:nvPicPr>
          <p:cNvPr id="5" name="1 Imagen">
            <a:extLst>
              <a:ext uri="{FF2B5EF4-FFF2-40B4-BE49-F238E27FC236}">
                <a16:creationId xmlns:a16="http://schemas.microsoft.com/office/drawing/2014/main" id="{3BC5B78D-E093-48C9-918A-4459176FBABC}"/>
              </a:ext>
            </a:extLst>
          </p:cNvPr>
          <p:cNvPicPr/>
          <p:nvPr/>
        </p:nvPicPr>
        <p:blipFill rotWithShape="1">
          <a:blip r:embed="rId5"/>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3072413302"/>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4F0A4497-CF08-4266-B2F4-C9FD27427674}"/>
              </a:ext>
            </a:extLst>
          </p:cNvPr>
          <p:cNvSpPr/>
          <p:nvPr/>
        </p:nvSpPr>
        <p:spPr>
          <a:xfrm>
            <a:off x="0" y="0"/>
            <a:ext cx="13442950" cy="720000"/>
          </a:xfrm>
          <a:prstGeom prst="rect">
            <a:avLst/>
          </a:prstGeom>
          <a:gradFill flip="none" rotWithShape="1">
            <a:gsLst>
              <a:gs pos="15000">
                <a:schemeClr val="bg1"/>
              </a:gs>
              <a:gs pos="27000">
                <a:schemeClr val="bg1"/>
              </a:gs>
              <a:gs pos="52000">
                <a:srgbClr val="46556A"/>
              </a:gs>
            </a:gsLst>
            <a:lin ang="108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4"/>
            <a:r>
              <a:rPr lang="es-AR" sz="3600" dirty="0">
                <a:solidFill>
                  <a:srgbClr val="FFC000"/>
                </a:solidFill>
              </a:rPr>
              <a:t>DISPOSICIONES GENERALES</a:t>
            </a:r>
          </a:p>
        </p:txBody>
      </p:sp>
      <p:sp>
        <p:nvSpPr>
          <p:cNvPr id="2" name="Rectángulo 1">
            <a:extLst>
              <a:ext uri="{FF2B5EF4-FFF2-40B4-BE49-F238E27FC236}">
                <a16:creationId xmlns:a16="http://schemas.microsoft.com/office/drawing/2014/main" id="{FC2D1787-7122-47AF-91BD-F12B75DCAF59}"/>
              </a:ext>
            </a:extLst>
          </p:cNvPr>
          <p:cNvSpPr/>
          <p:nvPr/>
        </p:nvSpPr>
        <p:spPr>
          <a:xfrm>
            <a:off x="6001395" y="726474"/>
            <a:ext cx="7441554" cy="682831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s-AR" sz="2400" b="1" dirty="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Artículo 4°: </a:t>
            </a:r>
            <a:r>
              <a:rPr lang="es-AR" sz="2400" dirty="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Cada edificio, vivienda, unidad habitacional, local, emplazamiento o inmueble de cualquier índole que prevea utilizar artefactos de cocción o calefacción en base a combustibles ricos en carbono dentro del territorio provincial, deberá instalar los dispositivos mencionados en el artículo 1 como requisito necesario para el otorgamiento del Certificado Final de Obra y/o Habilitación Municipal respectiva, conforme la regulación que se dicte a tal efecto.</a:t>
            </a:r>
          </a:p>
          <a:p>
            <a:pPr>
              <a:lnSpc>
                <a:spcPct val="107000"/>
              </a:lnSpc>
              <a:spcAft>
                <a:spcPts val="800"/>
              </a:spcAft>
            </a:pPr>
            <a:endParaRPr lang="es-AR" sz="2400" dirty="0">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endParaRPr>
          </a:p>
          <a:p>
            <a:pPr>
              <a:lnSpc>
                <a:spcPct val="107000"/>
              </a:lnSpc>
              <a:spcAft>
                <a:spcPts val="800"/>
              </a:spcAft>
            </a:pPr>
            <a:r>
              <a:rPr lang="es-AR" sz="2400" b="1" dirty="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Artículo 5°:</a:t>
            </a:r>
            <a:r>
              <a:rPr lang="es-AR" sz="2400" dirty="0">
                <a:solidFill>
                  <a:schemeClr val="bg1">
                    <a:lumMod val="95000"/>
                  </a:schemeClr>
                </a:solidFill>
                <a:effectLst/>
                <a:latin typeface="Open Sans" panose="020B0606030504020204" pitchFamily="34" charset="0"/>
                <a:ea typeface="Open Sans" panose="020B0606030504020204" pitchFamily="34" charset="0"/>
                <a:cs typeface="Open Sans" panose="020B0606030504020204" pitchFamily="34" charset="0"/>
              </a:rPr>
              <a:t> Los detectores de monóxido de carbono y gas natural deben estar debidamente aprobados y homologados por el ENARGAS y todo otro organismo que pudiera corresponder, los que serán establecidas en el decreto reglamentario.</a:t>
            </a:r>
          </a:p>
        </p:txBody>
      </p:sp>
      <p:pic>
        <p:nvPicPr>
          <p:cNvPr id="5" name="Imagen 4">
            <a:extLst>
              <a:ext uri="{FF2B5EF4-FFF2-40B4-BE49-F238E27FC236}">
                <a16:creationId xmlns:a16="http://schemas.microsoft.com/office/drawing/2014/main" id="{09661DB5-7617-42AD-B4DF-9C30A4D76D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09" y="1114177"/>
            <a:ext cx="2540293" cy="2540293"/>
          </a:xfrm>
          <a:prstGeom prst="rect">
            <a:avLst/>
          </a:prstGeom>
        </p:spPr>
      </p:pic>
      <p:pic>
        <p:nvPicPr>
          <p:cNvPr id="11" name="Imagen 10">
            <a:extLst>
              <a:ext uri="{FF2B5EF4-FFF2-40B4-BE49-F238E27FC236}">
                <a16:creationId xmlns:a16="http://schemas.microsoft.com/office/drawing/2014/main" id="{92B0E015-6EDE-420B-9421-2625F9C1EDC1}"/>
              </a:ext>
            </a:extLst>
          </p:cNvPr>
          <p:cNvPicPr>
            <a:picLocks noChangeAspect="1"/>
          </p:cNvPicPr>
          <p:nvPr/>
        </p:nvPicPr>
        <p:blipFill rotWithShape="1">
          <a:blip r:embed="rId4"/>
          <a:srcRect l="17901" t="27360" r="44465" b="14563"/>
          <a:stretch/>
        </p:blipFill>
        <p:spPr>
          <a:xfrm>
            <a:off x="185899" y="4693371"/>
            <a:ext cx="2927794" cy="2540293"/>
          </a:xfrm>
          <a:prstGeom prst="rect">
            <a:avLst/>
          </a:prstGeom>
        </p:spPr>
      </p:pic>
      <p:pic>
        <p:nvPicPr>
          <p:cNvPr id="13" name="Imagen 12">
            <a:extLst>
              <a:ext uri="{FF2B5EF4-FFF2-40B4-BE49-F238E27FC236}">
                <a16:creationId xmlns:a16="http://schemas.microsoft.com/office/drawing/2014/main" id="{3AB5755C-3245-4F19-AA3A-E3AFB413F148}"/>
              </a:ext>
            </a:extLst>
          </p:cNvPr>
          <p:cNvPicPr>
            <a:picLocks noChangeAspect="1"/>
          </p:cNvPicPr>
          <p:nvPr/>
        </p:nvPicPr>
        <p:blipFill rotWithShape="1">
          <a:blip r:embed="rId5"/>
          <a:srcRect l="14027" t="34251" r="40430" b="9842"/>
          <a:stretch/>
        </p:blipFill>
        <p:spPr>
          <a:xfrm>
            <a:off x="2256979" y="1290850"/>
            <a:ext cx="3314630" cy="2287674"/>
          </a:xfrm>
          <a:prstGeom prst="rect">
            <a:avLst/>
          </a:prstGeom>
        </p:spPr>
      </p:pic>
      <p:pic>
        <p:nvPicPr>
          <p:cNvPr id="15" name="Imagen 14">
            <a:extLst>
              <a:ext uri="{FF2B5EF4-FFF2-40B4-BE49-F238E27FC236}">
                <a16:creationId xmlns:a16="http://schemas.microsoft.com/office/drawing/2014/main" id="{5DFB9A21-60CC-44E5-B523-C21F99A16265}"/>
              </a:ext>
            </a:extLst>
          </p:cNvPr>
          <p:cNvPicPr>
            <a:picLocks noChangeAspect="1"/>
          </p:cNvPicPr>
          <p:nvPr/>
        </p:nvPicPr>
        <p:blipFill rotWithShape="1">
          <a:blip r:embed="rId6"/>
          <a:srcRect l="20184" t="22438" r="46679" b="19485"/>
          <a:stretch/>
        </p:blipFill>
        <p:spPr>
          <a:xfrm>
            <a:off x="3200481" y="4698654"/>
            <a:ext cx="2577938" cy="2540293"/>
          </a:xfrm>
          <a:prstGeom prst="rect">
            <a:avLst/>
          </a:prstGeom>
        </p:spPr>
      </p:pic>
      <p:pic>
        <p:nvPicPr>
          <p:cNvPr id="8" name="1 Imagen">
            <a:extLst>
              <a:ext uri="{FF2B5EF4-FFF2-40B4-BE49-F238E27FC236}">
                <a16:creationId xmlns:a16="http://schemas.microsoft.com/office/drawing/2014/main" id="{DDB9EC3D-A419-44B0-8054-4038828BD3AD}"/>
              </a:ext>
            </a:extLst>
          </p:cNvPr>
          <p:cNvPicPr/>
          <p:nvPr/>
        </p:nvPicPr>
        <p:blipFill rotWithShape="1">
          <a:blip r:embed="rId7"/>
          <a:srcRect l="57653" t="33761" r="13649" b="29699"/>
          <a:stretch/>
        </p:blipFill>
        <p:spPr>
          <a:xfrm>
            <a:off x="11185971" y="35964"/>
            <a:ext cx="2160241" cy="648072"/>
          </a:xfrm>
          <a:prstGeom prst="rect">
            <a:avLst/>
          </a:prstGeom>
        </p:spPr>
      </p:pic>
    </p:spTree>
    <p:extLst>
      <p:ext uri="{BB962C8B-B14F-4D97-AF65-F5344CB8AC3E}">
        <p14:creationId xmlns:p14="http://schemas.microsoft.com/office/powerpoint/2010/main" val="121203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_ Jacquenetta">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_ Jacquenetta" id="{F36C5FEC-77AD-4A9D-A10B-25BA7FE459AD}" vid="{582718C5-7617-4138-B586-4DA21D8B555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7B99406-9A96-4578-BCC5-9467A3599A1E}">
  <we:reference id="wa104381063" version="1.0.0.1" store="es-ES" storeType="OMEX"/>
  <we:alternateReferences>
    <we:reference id="WA104381063" version="1.0.0.1" store=""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4749</TotalTime>
  <Words>841</Words>
  <Application>Microsoft Office PowerPoint</Application>
  <PresentationFormat>Personalizado</PresentationFormat>
  <Paragraphs>68</Paragraphs>
  <Slides>15</Slides>
  <Notes>14</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15</vt:i4>
      </vt:variant>
    </vt:vector>
  </HeadingPairs>
  <TitlesOfParts>
    <vt:vector size="22" baseType="lpstr">
      <vt:lpstr>Arial</vt:lpstr>
      <vt:lpstr>Calibri</vt:lpstr>
      <vt:lpstr>Open Sans</vt:lpstr>
      <vt:lpstr>Verdana</vt:lpstr>
      <vt:lpstr>Work Sans</vt:lpstr>
      <vt:lpstr>Work Sans Light</vt:lpstr>
      <vt:lpstr>_ Jacquenetta</vt:lpstr>
      <vt:lpstr>Proyecto de Ley - Instalación de detectores de concentraciones peligrosas de Monóxido de Carbono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Formación en  COACHING ONTOLÓGICO PROFESIONAL</dc:title>
  <dc:creator>Fernando Schweizer</dc:creator>
  <cp:lastModifiedBy>Patricio Civit</cp:lastModifiedBy>
  <cp:revision>199</cp:revision>
  <dcterms:created xsi:type="dcterms:W3CDTF">2016-06-01T20:46:05Z</dcterms:created>
  <dcterms:modified xsi:type="dcterms:W3CDTF">2021-03-15T01:00:40Z</dcterms:modified>
</cp:coreProperties>
</file>