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</p:sldIdLst>
  <p:sldSz cx="9151938" cy="7300913"/>
  <p:notesSz cx="6858000" cy="9144000"/>
  <p:defaultTextStyle>
    <a:defPPr>
      <a:defRPr lang="es-AR"/>
    </a:defPPr>
    <a:lvl1pPr marL="0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047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095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142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189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0237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0284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0331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0379" algn="l" defTabSz="940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276"/>
      </p:cViewPr>
      <p:guideLst>
        <p:guide orient="horz" pos="230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6396" y="2268016"/>
            <a:ext cx="7779147" cy="1564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2791" y="4137184"/>
            <a:ext cx="6406357" cy="18657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0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0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0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0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0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41511" y="310965"/>
            <a:ext cx="2060775" cy="66316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597" y="310965"/>
            <a:ext cx="6031381" cy="66316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940" y="4691513"/>
            <a:ext cx="7779147" cy="145004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940" y="3094439"/>
            <a:ext cx="7779147" cy="159707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00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0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0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0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502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20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90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60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597" y="1813399"/>
            <a:ext cx="4045284" cy="512922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413" y="1813399"/>
            <a:ext cx="4046873" cy="512922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97" y="292375"/>
            <a:ext cx="8236744" cy="121681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597" y="1634256"/>
            <a:ext cx="4043695" cy="68108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047" indent="0">
              <a:buNone/>
              <a:defRPr sz="2100" b="1"/>
            </a:lvl2pPr>
            <a:lvl3pPr marL="940095" indent="0">
              <a:buNone/>
              <a:defRPr sz="1900" b="1"/>
            </a:lvl3pPr>
            <a:lvl4pPr marL="1410142" indent="0">
              <a:buNone/>
              <a:defRPr sz="1600" b="1"/>
            </a:lvl4pPr>
            <a:lvl5pPr marL="1880189" indent="0">
              <a:buNone/>
              <a:defRPr sz="1600" b="1"/>
            </a:lvl5pPr>
            <a:lvl6pPr marL="2350237" indent="0">
              <a:buNone/>
              <a:defRPr sz="1600" b="1"/>
            </a:lvl6pPr>
            <a:lvl7pPr marL="2820284" indent="0">
              <a:buNone/>
              <a:defRPr sz="1600" b="1"/>
            </a:lvl7pPr>
            <a:lvl8pPr marL="3290331" indent="0">
              <a:buNone/>
              <a:defRPr sz="1600" b="1"/>
            </a:lvl8pPr>
            <a:lvl9pPr marL="376037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97" y="2315336"/>
            <a:ext cx="4043695" cy="420647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9058" y="1634256"/>
            <a:ext cx="4045284" cy="68108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047" indent="0">
              <a:buNone/>
              <a:defRPr sz="2100" b="1"/>
            </a:lvl2pPr>
            <a:lvl3pPr marL="940095" indent="0">
              <a:buNone/>
              <a:defRPr sz="1900" b="1"/>
            </a:lvl3pPr>
            <a:lvl4pPr marL="1410142" indent="0">
              <a:buNone/>
              <a:defRPr sz="1600" b="1"/>
            </a:lvl4pPr>
            <a:lvl5pPr marL="1880189" indent="0">
              <a:buNone/>
              <a:defRPr sz="1600" b="1"/>
            </a:lvl5pPr>
            <a:lvl6pPr marL="2350237" indent="0">
              <a:buNone/>
              <a:defRPr sz="1600" b="1"/>
            </a:lvl6pPr>
            <a:lvl7pPr marL="2820284" indent="0">
              <a:buNone/>
              <a:defRPr sz="1600" b="1"/>
            </a:lvl7pPr>
            <a:lvl8pPr marL="3290331" indent="0">
              <a:buNone/>
              <a:defRPr sz="1600" b="1"/>
            </a:lvl8pPr>
            <a:lvl9pPr marL="376037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9058" y="2315336"/>
            <a:ext cx="4045284" cy="420647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97" y="290685"/>
            <a:ext cx="3010925" cy="123709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8153" y="290685"/>
            <a:ext cx="5116188" cy="623112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97" y="1527784"/>
            <a:ext cx="3010925" cy="4994028"/>
          </a:xfrm>
        </p:spPr>
        <p:txBody>
          <a:bodyPr/>
          <a:lstStyle>
            <a:lvl1pPr marL="0" indent="0">
              <a:buNone/>
              <a:defRPr sz="1400"/>
            </a:lvl1pPr>
            <a:lvl2pPr marL="470047" indent="0">
              <a:buNone/>
              <a:defRPr sz="1200"/>
            </a:lvl2pPr>
            <a:lvl3pPr marL="940095" indent="0">
              <a:buNone/>
              <a:defRPr sz="1000"/>
            </a:lvl3pPr>
            <a:lvl4pPr marL="1410142" indent="0">
              <a:buNone/>
              <a:defRPr sz="900"/>
            </a:lvl4pPr>
            <a:lvl5pPr marL="1880189" indent="0">
              <a:buNone/>
              <a:defRPr sz="900"/>
            </a:lvl5pPr>
            <a:lvl6pPr marL="2350237" indent="0">
              <a:buNone/>
              <a:defRPr sz="900"/>
            </a:lvl6pPr>
            <a:lvl7pPr marL="2820284" indent="0">
              <a:buNone/>
              <a:defRPr sz="900"/>
            </a:lvl7pPr>
            <a:lvl8pPr marL="3290331" indent="0">
              <a:buNone/>
              <a:defRPr sz="900"/>
            </a:lvl8pPr>
            <a:lvl9pPr marL="376037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44" y="5110639"/>
            <a:ext cx="5491163" cy="60334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3844" y="652350"/>
            <a:ext cx="5491163" cy="4380548"/>
          </a:xfrm>
        </p:spPr>
        <p:txBody>
          <a:bodyPr/>
          <a:lstStyle>
            <a:lvl1pPr marL="0" indent="0">
              <a:buNone/>
              <a:defRPr sz="3300"/>
            </a:lvl1pPr>
            <a:lvl2pPr marL="470047" indent="0">
              <a:buNone/>
              <a:defRPr sz="2900"/>
            </a:lvl2pPr>
            <a:lvl3pPr marL="940095" indent="0">
              <a:buNone/>
              <a:defRPr sz="2500"/>
            </a:lvl3pPr>
            <a:lvl4pPr marL="1410142" indent="0">
              <a:buNone/>
              <a:defRPr sz="2100"/>
            </a:lvl4pPr>
            <a:lvl5pPr marL="1880189" indent="0">
              <a:buNone/>
              <a:defRPr sz="2100"/>
            </a:lvl5pPr>
            <a:lvl6pPr marL="2350237" indent="0">
              <a:buNone/>
              <a:defRPr sz="2100"/>
            </a:lvl6pPr>
            <a:lvl7pPr marL="2820284" indent="0">
              <a:buNone/>
              <a:defRPr sz="2100"/>
            </a:lvl7pPr>
            <a:lvl8pPr marL="3290331" indent="0">
              <a:buNone/>
              <a:defRPr sz="2100"/>
            </a:lvl8pPr>
            <a:lvl9pPr marL="3760379" indent="0">
              <a:buNone/>
              <a:defRPr sz="21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3844" y="5713979"/>
            <a:ext cx="5491163" cy="856843"/>
          </a:xfrm>
        </p:spPr>
        <p:txBody>
          <a:bodyPr/>
          <a:lstStyle>
            <a:lvl1pPr marL="0" indent="0">
              <a:buNone/>
              <a:defRPr sz="1400"/>
            </a:lvl1pPr>
            <a:lvl2pPr marL="470047" indent="0">
              <a:buNone/>
              <a:defRPr sz="1200"/>
            </a:lvl2pPr>
            <a:lvl3pPr marL="940095" indent="0">
              <a:buNone/>
              <a:defRPr sz="1000"/>
            </a:lvl3pPr>
            <a:lvl4pPr marL="1410142" indent="0">
              <a:buNone/>
              <a:defRPr sz="900"/>
            </a:lvl4pPr>
            <a:lvl5pPr marL="1880189" indent="0">
              <a:buNone/>
              <a:defRPr sz="900"/>
            </a:lvl5pPr>
            <a:lvl6pPr marL="2350237" indent="0">
              <a:buNone/>
              <a:defRPr sz="900"/>
            </a:lvl6pPr>
            <a:lvl7pPr marL="2820284" indent="0">
              <a:buNone/>
              <a:defRPr sz="900"/>
            </a:lvl7pPr>
            <a:lvl8pPr marL="3290331" indent="0">
              <a:buNone/>
              <a:defRPr sz="900"/>
            </a:lvl8pPr>
            <a:lvl9pPr marL="376037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597" y="292375"/>
            <a:ext cx="8236744" cy="1216819"/>
          </a:xfrm>
          <a:prstGeom prst="rect">
            <a:avLst/>
          </a:prstGeom>
        </p:spPr>
        <p:txBody>
          <a:bodyPr vert="horz" lIns="94009" tIns="47005" rIns="94009" bIns="4700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597" y="1703547"/>
            <a:ext cx="8236744" cy="4818265"/>
          </a:xfrm>
          <a:prstGeom prst="rect">
            <a:avLst/>
          </a:prstGeom>
        </p:spPr>
        <p:txBody>
          <a:bodyPr vert="horz" lIns="94009" tIns="47005" rIns="94009" bIns="4700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597" y="6766865"/>
            <a:ext cx="2135452" cy="388706"/>
          </a:xfrm>
          <a:prstGeom prst="rect">
            <a:avLst/>
          </a:prstGeom>
        </p:spPr>
        <p:txBody>
          <a:bodyPr vert="horz" lIns="94009" tIns="47005" rIns="94009" bIns="470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14A5-34A0-4DD5-B54E-C3230C3B451D}" type="datetimeFigureOut">
              <a:rPr lang="es-AR" smtClean="0"/>
              <a:t>01/09/2016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6912" y="6766865"/>
            <a:ext cx="2898114" cy="388706"/>
          </a:xfrm>
          <a:prstGeom prst="rect">
            <a:avLst/>
          </a:prstGeom>
        </p:spPr>
        <p:txBody>
          <a:bodyPr vert="horz" lIns="94009" tIns="47005" rIns="94009" bIns="470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8889" y="6766865"/>
            <a:ext cx="2135452" cy="388706"/>
          </a:xfrm>
          <a:prstGeom prst="rect">
            <a:avLst/>
          </a:prstGeom>
        </p:spPr>
        <p:txBody>
          <a:bodyPr vert="horz" lIns="94009" tIns="47005" rIns="94009" bIns="470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8E4CD-1291-4AA7-BDA3-020F93156A5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009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535" indent="-352535" algn="l" defTabSz="94009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827" indent="-293780" algn="l" defTabSz="94009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118" indent="-235024" algn="l" defTabSz="94009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66" indent="-235024" algn="l" defTabSz="94009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5213" indent="-235024" algn="l" defTabSz="94009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5260" indent="-235024" algn="l" defTabSz="9400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308" indent="-235024" algn="l" defTabSz="9400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355" indent="-235024" algn="l" defTabSz="9400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95402" indent="-235024" algn="l" defTabSz="9400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047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0095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0142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0189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0237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0284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0331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0379" algn="l" defTabSz="940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 descr="D:\Documents\AÑO 2016\LEGISLATURA SALUDABLE\POWER JPG\power_legislatura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 descr="D:\Documents\AÑO 2016\LEGISLATURA SALUDABLE\POWER JPG\power_legislatura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 descr="D:\Documents\AÑO 2016\LEGISLATURA SALUDABLE\POWER JPG\power_legislatur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 descr="D:\Documents\AÑO 2016\LEGISLATURA SALUDABLE\POWER JPG\power_legislatura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314" name="Picture 2" descr="D:\Documents\AÑO 2016\LEGISLATURA SALUDABLE\POWER JPG\power_legislatura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338" name="Picture 2" descr="D:\Documents\AÑO 2016\LEGISLATURA SALUDABLE\POWER JPG\power_legislatura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D:\Documents\AÑO 2016\LEGISLATURA SALUDABLE\POWER JPG\power_legislatura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D:\Documents\AÑO 2016\LEGISLATURA SALUDABLE\POWER JPG\power_legislatur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D:\Documents\AÑO 2016\LEGISLATURA SALUDABLE\POWER JPG\power_legislatura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D:\Documents\AÑO 2016\LEGISLATURA SALUDABLE\POWER JPG\power_legislatur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D:\Documents\AÑO 2016\LEGISLATURA SALUDABLE\POWER JPG\power_legislatura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 descr="D:\Documents\AÑO 2016\LEGISLATURA SALUDABLE\POWER JPG\power_legislatura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 descr="D:\Documents\AÑO 2016\LEGISLATURA SALUDABLE\POWER JPG\power_legislatura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 descr="D:\Documents\AÑO 2016\LEGISLATURA SALUDABLE\POWER JPG\power_legislatur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Personalizado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relaciones</dc:creator>
  <cp:lastModifiedBy>relaciones</cp:lastModifiedBy>
  <cp:revision>1</cp:revision>
  <dcterms:created xsi:type="dcterms:W3CDTF">2016-09-01T17:49:04Z</dcterms:created>
  <dcterms:modified xsi:type="dcterms:W3CDTF">2016-09-01T17:54:13Z</dcterms:modified>
</cp:coreProperties>
</file>